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0" r:id="rId5"/>
    <p:sldMasterId id="2147483662" r:id="rId6"/>
    <p:sldMasterId id="2147483674" r:id="rId7"/>
  </p:sldMasterIdLst>
  <p:notesMasterIdLst>
    <p:notesMasterId r:id="rId34"/>
  </p:notesMasterIdLst>
  <p:sldIdLst>
    <p:sldId id="256" r:id="rId8"/>
    <p:sldId id="265" r:id="rId9"/>
    <p:sldId id="272" r:id="rId10"/>
    <p:sldId id="306" r:id="rId11"/>
    <p:sldId id="305" r:id="rId12"/>
    <p:sldId id="293" r:id="rId13"/>
    <p:sldId id="273" r:id="rId14"/>
    <p:sldId id="274" r:id="rId15"/>
    <p:sldId id="277" r:id="rId16"/>
    <p:sldId id="301" r:id="rId17"/>
    <p:sldId id="278" r:id="rId18"/>
    <p:sldId id="298" r:id="rId19"/>
    <p:sldId id="302" r:id="rId20"/>
    <p:sldId id="287" r:id="rId21"/>
    <p:sldId id="307" r:id="rId22"/>
    <p:sldId id="286" r:id="rId23"/>
    <p:sldId id="289" r:id="rId24"/>
    <p:sldId id="303" r:id="rId25"/>
    <p:sldId id="280" r:id="rId26"/>
    <p:sldId id="288" r:id="rId27"/>
    <p:sldId id="284" r:id="rId28"/>
    <p:sldId id="281" r:id="rId29"/>
    <p:sldId id="300" r:id="rId30"/>
    <p:sldId id="292" r:id="rId31"/>
    <p:sldId id="282" r:id="rId32"/>
    <p:sldId id="294" r:id="rId33"/>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0A6956D-B9BF-8DDC-9EDA-1E20C5479118}" name="Judy Satrapa" initials="JS" userId="S::Judy.Satrapa@arc.gov.au::fa755719-7814-46f0-a264-a774c8d17603" providerId="AD"/>
  <p188:author id="{77DF7AA9-5D5A-E429-7E4A-31B2D4FE325F}" name="Dave McHugh" initials="DM" userId="S::Dave.McHugh@arc.gov.au::fd4aac0a-31d9-46d2-b0c2-e560365e4dec" providerId="AD"/>
  <p188:author id="{B1D93AB8-A0D3-165C-6633-B2A1085FD8E9}" name="Elizabeth Hunter" initials="EH" userId="S::Elizabeth.Hunter@arc.gov.au::56ab572b-d3fc-4842-b619-e3c418dcbf79" providerId="AD"/>
  <p188:author id="{46A19BC0-3DD7-48F9-2EAD-70699F1C825B}" name="Steven Weller" initials="SW" userId="S::steven.weller@arc.gov.au::3d76ba5a-790d-48bf-b47b-91aa7395e346" providerId="AD"/>
  <p188:author id="{4BDDA8C2-4608-9693-BCF9-74D87FC02C94}" name="Peter Materne" initials="PM" userId="S::Peter.Materne@arc.gov.au::b3d106b8-6d4a-4516-be17-496fa224873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0201"/>
    <a:srgbClr val="005689"/>
    <a:srgbClr val="FFFFFF"/>
    <a:srgbClr val="782267"/>
    <a:srgbClr val="BE3C27"/>
    <a:srgbClr val="0B28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5EE8E4-E037-4EF6-9179-D51D0A99AFC0}" v="34" dt="2025-10-16T05:09:58.9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620"/>
    <p:restoredTop sz="64407" autoAdjust="0"/>
  </p:normalViewPr>
  <p:slideViewPr>
    <p:cSldViewPr snapToGrid="0">
      <p:cViewPr varScale="1">
        <p:scale>
          <a:sx n="61" d="100"/>
          <a:sy n="61" d="100"/>
        </p:scale>
        <p:origin x="976" y="64"/>
      </p:cViewPr>
      <p:guideLst/>
    </p:cSldViewPr>
  </p:slideViewPr>
  <p:notesTextViewPr>
    <p:cViewPr>
      <p:scale>
        <a:sx n="1" d="1"/>
        <a:sy n="1" d="1"/>
      </p:scale>
      <p:origin x="0" y="-820"/>
    </p:cViewPr>
  </p:notesTextViewPr>
  <p:sorterViewPr>
    <p:cViewPr>
      <p:scale>
        <a:sx n="100" d="100"/>
        <a:sy n="100" d="100"/>
      </p:scale>
      <p:origin x="0" y="0"/>
    </p:cViewPr>
  </p:sorterViewPr>
  <p:notesViewPr>
    <p:cSldViewPr snapToGrid="0">
      <p:cViewPr>
        <p:scale>
          <a:sx n="50" d="100"/>
          <a:sy n="50" d="100"/>
        </p:scale>
        <p:origin x="3916" y="62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microsoft.com/office/2016/11/relationships/changesInfo" Target="changesInfos/changesInfo1.xml"/><Relationship Id="rId21" Type="http://schemas.openxmlformats.org/officeDocument/2006/relationships/slide" Target="slides/slide14.xml"/><Relationship Id="rId34" Type="http://schemas.openxmlformats.org/officeDocument/2006/relationships/notesMaster" Target="notesMasters/notes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zabeth Hunter" userId="56ab572b-d3fc-4842-b619-e3c418dcbf79" providerId="ADAL" clId="{66152E72-012B-4D4E-8719-3C9A0AF8656A}"/>
    <pc:docChg chg="undo custSel addSld delSld modSld sldOrd">
      <pc:chgData name="Elizabeth Hunter" userId="56ab572b-d3fc-4842-b619-e3c418dcbf79" providerId="ADAL" clId="{66152E72-012B-4D4E-8719-3C9A0AF8656A}" dt="2025-09-25T06:24:23.443" v="3130" actId="20577"/>
      <pc:docMkLst>
        <pc:docMk/>
      </pc:docMkLst>
      <pc:sldChg chg="delSp modSp mod">
        <pc:chgData name="Elizabeth Hunter" userId="56ab572b-d3fc-4842-b619-e3c418dcbf79" providerId="ADAL" clId="{66152E72-012B-4D4E-8719-3C9A0AF8656A}" dt="2025-09-18T05:27:10.067" v="1075" actId="478"/>
        <pc:sldMkLst>
          <pc:docMk/>
          <pc:sldMk cId="3412472546" sldId="256"/>
        </pc:sldMkLst>
        <pc:spChg chg="mod">
          <ac:chgData name="Elizabeth Hunter" userId="56ab572b-d3fc-4842-b619-e3c418dcbf79" providerId="ADAL" clId="{66152E72-012B-4D4E-8719-3C9A0AF8656A}" dt="2025-09-18T00:27:58.627" v="25" actId="20577"/>
          <ac:spMkLst>
            <pc:docMk/>
            <pc:sldMk cId="3412472546" sldId="256"/>
            <ac:spMk id="2" creationId="{E492930D-9AC1-48F5-A585-E526C17B80C9}"/>
          </ac:spMkLst>
        </pc:spChg>
      </pc:sldChg>
      <pc:sldChg chg="modSp mod">
        <pc:chgData name="Elizabeth Hunter" userId="56ab572b-d3fc-4842-b619-e3c418dcbf79" providerId="ADAL" clId="{66152E72-012B-4D4E-8719-3C9A0AF8656A}" dt="2025-09-18T05:43:07.685" v="1125" actId="20577"/>
        <pc:sldMkLst>
          <pc:docMk/>
          <pc:sldMk cId="501806045" sldId="265"/>
        </pc:sldMkLst>
        <pc:spChg chg="mod">
          <ac:chgData name="Elizabeth Hunter" userId="56ab572b-d3fc-4842-b619-e3c418dcbf79" providerId="ADAL" clId="{66152E72-012B-4D4E-8719-3C9A0AF8656A}" dt="2025-09-18T05:43:07.685" v="1125" actId="20577"/>
          <ac:spMkLst>
            <pc:docMk/>
            <pc:sldMk cId="501806045" sldId="265"/>
            <ac:spMk id="3" creationId="{90CE96FD-77EF-4E97-A6C4-4D0A07457B7D}"/>
          </ac:spMkLst>
        </pc:spChg>
      </pc:sldChg>
      <pc:sldChg chg="addSp delSp modSp mod">
        <pc:chgData name="Elizabeth Hunter" userId="56ab572b-d3fc-4842-b619-e3c418dcbf79" providerId="ADAL" clId="{66152E72-012B-4D4E-8719-3C9A0AF8656A}" dt="2025-09-18T05:05:14.084" v="911" actId="1036"/>
        <pc:sldMkLst>
          <pc:docMk/>
          <pc:sldMk cId="2544840194" sldId="272"/>
        </pc:sldMkLst>
        <pc:spChg chg="mod">
          <ac:chgData name="Elizabeth Hunter" userId="56ab572b-d3fc-4842-b619-e3c418dcbf79" providerId="ADAL" clId="{66152E72-012B-4D4E-8719-3C9A0AF8656A}" dt="2025-09-18T04:58:55.653" v="803" actId="20577"/>
          <ac:spMkLst>
            <pc:docMk/>
            <pc:sldMk cId="2544840194" sldId="272"/>
            <ac:spMk id="2" creationId="{5436E77D-CFF6-4F0B-A827-C7B014A50141}"/>
          </ac:spMkLst>
        </pc:spChg>
        <pc:spChg chg="add mod">
          <ac:chgData name="Elizabeth Hunter" userId="56ab572b-d3fc-4842-b619-e3c418dcbf79" providerId="ADAL" clId="{66152E72-012B-4D4E-8719-3C9A0AF8656A}" dt="2025-09-18T05:03:19.219" v="896" actId="1076"/>
          <ac:spMkLst>
            <pc:docMk/>
            <pc:sldMk cId="2544840194" sldId="272"/>
            <ac:spMk id="4" creationId="{0B84D06B-25D0-8D2D-30DC-668F6629C566}"/>
          </ac:spMkLst>
        </pc:spChg>
        <pc:picChg chg="add mod">
          <ac:chgData name="Elizabeth Hunter" userId="56ab572b-d3fc-4842-b619-e3c418dcbf79" providerId="ADAL" clId="{66152E72-012B-4D4E-8719-3C9A0AF8656A}" dt="2025-09-18T05:03:10.301" v="894" actId="1076"/>
          <ac:picMkLst>
            <pc:docMk/>
            <pc:sldMk cId="2544840194" sldId="272"/>
            <ac:picMk id="5" creationId="{99C2E8CB-36CB-865A-6989-D4FFCB6C38BE}"/>
          </ac:picMkLst>
        </pc:picChg>
        <pc:picChg chg="add mod modCrop">
          <ac:chgData name="Elizabeth Hunter" userId="56ab572b-d3fc-4842-b619-e3c418dcbf79" providerId="ADAL" clId="{66152E72-012B-4D4E-8719-3C9A0AF8656A}" dt="2025-09-18T05:03:12.060" v="895" actId="1076"/>
          <ac:picMkLst>
            <pc:docMk/>
            <pc:sldMk cId="2544840194" sldId="272"/>
            <ac:picMk id="6" creationId="{89E26CF4-2FF5-3919-0CF6-A75127D9BF56}"/>
          </ac:picMkLst>
        </pc:picChg>
        <pc:picChg chg="add mod">
          <ac:chgData name="Elizabeth Hunter" userId="56ab572b-d3fc-4842-b619-e3c418dcbf79" providerId="ADAL" clId="{66152E72-012B-4D4E-8719-3C9A0AF8656A}" dt="2025-09-18T05:04:27.304" v="898" actId="14100"/>
          <ac:picMkLst>
            <pc:docMk/>
            <pc:sldMk cId="2544840194" sldId="272"/>
            <ac:picMk id="8" creationId="{8CCC6030-22DC-35A1-0953-78836DE3C0AA}"/>
          </ac:picMkLst>
        </pc:picChg>
        <pc:picChg chg="add mod">
          <ac:chgData name="Elizabeth Hunter" userId="56ab572b-d3fc-4842-b619-e3c418dcbf79" providerId="ADAL" clId="{66152E72-012B-4D4E-8719-3C9A0AF8656A}" dt="2025-09-18T05:05:14.084" v="911" actId="1036"/>
          <ac:picMkLst>
            <pc:docMk/>
            <pc:sldMk cId="2544840194" sldId="272"/>
            <ac:picMk id="11" creationId="{94AC3A01-6584-81A7-A249-8B9006C9433D}"/>
          </ac:picMkLst>
        </pc:picChg>
      </pc:sldChg>
      <pc:sldChg chg="modSp mod">
        <pc:chgData name="Elizabeth Hunter" userId="56ab572b-d3fc-4842-b619-e3c418dcbf79" providerId="ADAL" clId="{66152E72-012B-4D4E-8719-3C9A0AF8656A}" dt="2025-09-18T03:52:04.805" v="118" actId="20577"/>
        <pc:sldMkLst>
          <pc:docMk/>
          <pc:sldMk cId="3994426130" sldId="273"/>
        </pc:sldMkLst>
        <pc:spChg chg="mod">
          <ac:chgData name="Elizabeth Hunter" userId="56ab572b-d3fc-4842-b619-e3c418dcbf79" providerId="ADAL" clId="{66152E72-012B-4D4E-8719-3C9A0AF8656A}" dt="2025-09-18T03:52:04.805" v="118" actId="20577"/>
          <ac:spMkLst>
            <pc:docMk/>
            <pc:sldMk cId="3994426130" sldId="273"/>
            <ac:spMk id="3" creationId="{90CE96FD-77EF-4E97-A6C4-4D0A07457B7D}"/>
          </ac:spMkLst>
        </pc:spChg>
      </pc:sldChg>
      <pc:sldChg chg="modSp mod">
        <pc:chgData name="Elizabeth Hunter" userId="56ab572b-d3fc-4842-b619-e3c418dcbf79" providerId="ADAL" clId="{66152E72-012B-4D4E-8719-3C9A0AF8656A}" dt="2025-09-18T00:34:29.448" v="105" actId="20577"/>
        <pc:sldMkLst>
          <pc:docMk/>
          <pc:sldMk cId="2378234694" sldId="274"/>
        </pc:sldMkLst>
        <pc:spChg chg="mod">
          <ac:chgData name="Elizabeth Hunter" userId="56ab572b-d3fc-4842-b619-e3c418dcbf79" providerId="ADAL" clId="{66152E72-012B-4D4E-8719-3C9A0AF8656A}" dt="2025-09-18T00:34:29.448" v="105" actId="20577"/>
          <ac:spMkLst>
            <pc:docMk/>
            <pc:sldMk cId="2378234694" sldId="274"/>
            <ac:spMk id="3" creationId="{645B20AF-2751-D1C2-9DFB-3BC14B00550A}"/>
          </ac:spMkLst>
        </pc:spChg>
      </pc:sldChg>
      <pc:sldChg chg="modSp mod">
        <pc:chgData name="Elizabeth Hunter" userId="56ab572b-d3fc-4842-b619-e3c418dcbf79" providerId="ADAL" clId="{66152E72-012B-4D4E-8719-3C9A0AF8656A}" dt="2025-09-24T01:06:02.434" v="1154" actId="255"/>
        <pc:sldMkLst>
          <pc:docMk/>
          <pc:sldMk cId="341107582" sldId="278"/>
        </pc:sldMkLst>
        <pc:spChg chg="mod">
          <ac:chgData name="Elizabeth Hunter" userId="56ab572b-d3fc-4842-b619-e3c418dcbf79" providerId="ADAL" clId="{66152E72-012B-4D4E-8719-3C9A0AF8656A}" dt="2025-09-18T04:08:13.003" v="122" actId="6549"/>
          <ac:spMkLst>
            <pc:docMk/>
            <pc:sldMk cId="341107582" sldId="278"/>
            <ac:spMk id="2" creationId="{5436E77D-CFF6-4F0B-A827-C7B014A50141}"/>
          </ac:spMkLst>
        </pc:spChg>
        <pc:spChg chg="mod">
          <ac:chgData name="Elizabeth Hunter" userId="56ab572b-d3fc-4842-b619-e3c418dcbf79" providerId="ADAL" clId="{66152E72-012B-4D4E-8719-3C9A0AF8656A}" dt="2025-09-24T01:06:02.434" v="1154" actId="255"/>
          <ac:spMkLst>
            <pc:docMk/>
            <pc:sldMk cId="341107582" sldId="278"/>
            <ac:spMk id="3" creationId="{90CE96FD-77EF-4E97-A6C4-4D0A07457B7D}"/>
          </ac:spMkLst>
        </pc:spChg>
      </pc:sldChg>
      <pc:sldChg chg="modSp mod modCm">
        <pc:chgData name="Elizabeth Hunter" userId="56ab572b-d3fc-4842-b619-e3c418dcbf79" providerId="ADAL" clId="{66152E72-012B-4D4E-8719-3C9A0AF8656A}" dt="2025-09-24T23:01:12.700" v="1830" actId="20577"/>
        <pc:sldMkLst>
          <pc:docMk/>
          <pc:sldMk cId="3902903423" sldId="280"/>
        </pc:sldMkLst>
        <pc:spChg chg="mod">
          <ac:chgData name="Elizabeth Hunter" userId="56ab572b-d3fc-4842-b619-e3c418dcbf79" providerId="ADAL" clId="{66152E72-012B-4D4E-8719-3C9A0AF8656A}" dt="2025-09-24T23:01:12.700" v="1830" actId="20577"/>
          <ac:spMkLst>
            <pc:docMk/>
            <pc:sldMk cId="3902903423" sldId="280"/>
            <ac:spMk id="4" creationId="{10F2BE02-7106-CAE0-0052-50732C3153E1}"/>
          </ac:spMkLst>
        </pc:spChg>
        <pc:spChg chg="mod">
          <ac:chgData name="Elizabeth Hunter" userId="56ab572b-d3fc-4842-b619-e3c418dcbf79" providerId="ADAL" clId="{66152E72-012B-4D4E-8719-3C9A0AF8656A}" dt="2025-09-18T04:28:36.389" v="411" actId="20577"/>
          <ac:spMkLst>
            <pc:docMk/>
            <pc:sldMk cId="3902903423" sldId="280"/>
            <ac:spMk id="6" creationId="{83FB671D-C269-F6C9-DD7D-4CABBA436627}"/>
          </ac:spMkLst>
        </pc:spChg>
        <pc:extLst>
          <p:ext xmlns:p="http://schemas.openxmlformats.org/presentationml/2006/main" uri="{D6D511B9-2390-475A-947B-AFAB55BFBCF1}">
            <pc226:cmChg xmlns:pc226="http://schemas.microsoft.com/office/powerpoint/2022/06/main/command" chg="mod">
              <pc226:chgData name="Elizabeth Hunter" userId="56ab572b-d3fc-4842-b619-e3c418dcbf79" providerId="ADAL" clId="{66152E72-012B-4D4E-8719-3C9A0AF8656A}" dt="2025-09-24T23:01:12.700" v="1830" actId="20577"/>
              <pc2:cmMkLst xmlns:pc2="http://schemas.microsoft.com/office/powerpoint/2019/9/main/command">
                <pc:docMk/>
                <pc:sldMk cId="3902903423" sldId="280"/>
                <pc2:cmMk id="{35213B4B-63A1-494B-8096-CE761087AB26}"/>
              </pc2:cmMkLst>
            </pc226:cmChg>
          </p:ext>
        </pc:extLst>
      </pc:sldChg>
      <pc:sldChg chg="modSp mod modCm">
        <pc:chgData name="Elizabeth Hunter" userId="56ab572b-d3fc-4842-b619-e3c418dcbf79" providerId="ADAL" clId="{66152E72-012B-4D4E-8719-3C9A0AF8656A}" dt="2025-09-25T06:21:17.362" v="3118" actId="6549"/>
        <pc:sldMkLst>
          <pc:docMk/>
          <pc:sldMk cId="521763779" sldId="281"/>
        </pc:sldMkLst>
        <pc:spChg chg="mod">
          <ac:chgData name="Elizabeth Hunter" userId="56ab572b-d3fc-4842-b619-e3c418dcbf79" providerId="ADAL" clId="{66152E72-012B-4D4E-8719-3C9A0AF8656A}" dt="2025-09-25T06:21:17.362" v="3118" actId="6549"/>
          <ac:spMkLst>
            <pc:docMk/>
            <pc:sldMk cId="521763779" sldId="281"/>
            <ac:spMk id="3" creationId="{90CE96FD-77EF-4E97-A6C4-4D0A07457B7D}"/>
          </ac:spMkLst>
        </pc:spChg>
        <pc:extLst>
          <p:ext xmlns:p="http://schemas.openxmlformats.org/presentationml/2006/main" uri="{D6D511B9-2390-475A-947B-AFAB55BFBCF1}">
            <pc226:cmChg xmlns:pc226="http://schemas.microsoft.com/office/powerpoint/2022/06/main/command" chg="mod">
              <pc226:chgData name="Elizabeth Hunter" userId="56ab572b-d3fc-4842-b619-e3c418dcbf79" providerId="ADAL" clId="{66152E72-012B-4D4E-8719-3C9A0AF8656A}" dt="2025-09-18T04:34:38.535" v="490" actId="6549"/>
              <pc2:cmMkLst xmlns:pc2="http://schemas.microsoft.com/office/powerpoint/2019/9/main/command">
                <pc:docMk/>
                <pc:sldMk cId="521763779" sldId="281"/>
                <pc2:cmMk id="{904FCC07-2E51-43D8-9BAF-CEFE13841AB7}"/>
              </pc2:cmMkLst>
            </pc226:cmChg>
          </p:ext>
        </pc:extLst>
      </pc:sldChg>
      <pc:sldChg chg="modSp mod modCm">
        <pc:chgData name="Elizabeth Hunter" userId="56ab572b-d3fc-4842-b619-e3c418dcbf79" providerId="ADAL" clId="{66152E72-012B-4D4E-8719-3C9A0AF8656A}" dt="2025-09-25T06:14:35.890" v="3039" actId="255"/>
        <pc:sldMkLst>
          <pc:docMk/>
          <pc:sldMk cId="1307483877" sldId="282"/>
        </pc:sldMkLst>
        <pc:spChg chg="mod">
          <ac:chgData name="Elizabeth Hunter" userId="56ab572b-d3fc-4842-b619-e3c418dcbf79" providerId="ADAL" clId="{66152E72-012B-4D4E-8719-3C9A0AF8656A}" dt="2025-09-25T06:14:35.890" v="3039" actId="255"/>
          <ac:spMkLst>
            <pc:docMk/>
            <pc:sldMk cId="1307483877" sldId="282"/>
            <ac:spMk id="3" creationId="{90CE96FD-77EF-4E97-A6C4-4D0A07457B7D}"/>
          </ac:spMkLst>
        </pc:spChg>
        <pc:extLst>
          <p:ext xmlns:p="http://schemas.openxmlformats.org/presentationml/2006/main" uri="{D6D511B9-2390-475A-947B-AFAB55BFBCF1}">
            <pc226:cmChg xmlns:pc226="http://schemas.microsoft.com/office/powerpoint/2022/06/main/command" chg="mod">
              <pc226:chgData name="Elizabeth Hunter" userId="56ab572b-d3fc-4842-b619-e3c418dcbf79" providerId="ADAL" clId="{66152E72-012B-4D4E-8719-3C9A0AF8656A}" dt="2025-09-25T06:12:36.673" v="3017" actId="20577"/>
              <pc2:cmMkLst xmlns:pc2="http://schemas.microsoft.com/office/powerpoint/2019/9/main/command">
                <pc:docMk/>
                <pc:sldMk cId="1307483877" sldId="282"/>
                <pc2:cmMk id="{2BCB8900-6052-4512-BB6B-A42A828BFA81}"/>
              </pc2:cmMkLst>
            </pc226:cmChg>
          </p:ext>
        </pc:extLst>
      </pc:sldChg>
      <pc:sldChg chg="modSp mod">
        <pc:chgData name="Elizabeth Hunter" userId="56ab572b-d3fc-4842-b619-e3c418dcbf79" providerId="ADAL" clId="{66152E72-012B-4D4E-8719-3C9A0AF8656A}" dt="2025-09-25T03:33:24.581" v="1965" actId="20577"/>
        <pc:sldMkLst>
          <pc:docMk/>
          <pc:sldMk cId="2563696295" sldId="284"/>
        </pc:sldMkLst>
        <pc:spChg chg="mod">
          <ac:chgData name="Elizabeth Hunter" userId="56ab572b-d3fc-4842-b619-e3c418dcbf79" providerId="ADAL" clId="{66152E72-012B-4D4E-8719-3C9A0AF8656A}" dt="2025-09-25T03:33:24.581" v="1965" actId="20577"/>
          <ac:spMkLst>
            <pc:docMk/>
            <pc:sldMk cId="2563696295" sldId="284"/>
            <ac:spMk id="3" creationId="{90CE96FD-77EF-4E97-A6C4-4D0A07457B7D}"/>
          </ac:spMkLst>
        </pc:spChg>
      </pc:sldChg>
      <pc:sldChg chg="addSp delSp modSp mod ord">
        <pc:chgData name="Elizabeth Hunter" userId="56ab572b-d3fc-4842-b619-e3c418dcbf79" providerId="ADAL" clId="{66152E72-012B-4D4E-8719-3C9A0AF8656A}" dt="2025-09-24T22:42:17.564" v="1814" actId="20577"/>
        <pc:sldMkLst>
          <pc:docMk/>
          <pc:sldMk cId="2107716458" sldId="286"/>
        </pc:sldMkLst>
        <pc:spChg chg="mod">
          <ac:chgData name="Elizabeth Hunter" userId="56ab572b-d3fc-4842-b619-e3c418dcbf79" providerId="ADAL" clId="{66152E72-012B-4D4E-8719-3C9A0AF8656A}" dt="2025-09-18T04:54:46.132" v="727" actId="20577"/>
          <ac:spMkLst>
            <pc:docMk/>
            <pc:sldMk cId="2107716458" sldId="286"/>
            <ac:spMk id="2" creationId="{5436E77D-CFF6-4F0B-A827-C7B014A50141}"/>
          </ac:spMkLst>
        </pc:spChg>
        <pc:spChg chg="add mod">
          <ac:chgData name="Elizabeth Hunter" userId="56ab572b-d3fc-4842-b619-e3c418dcbf79" providerId="ADAL" clId="{66152E72-012B-4D4E-8719-3C9A0AF8656A}" dt="2025-09-24T22:42:17.564" v="1814" actId="20577"/>
          <ac:spMkLst>
            <pc:docMk/>
            <pc:sldMk cId="2107716458" sldId="286"/>
            <ac:spMk id="3" creationId="{BA3A9B93-1E3A-C6BC-59BF-A18F6B8D51D9}"/>
          </ac:spMkLst>
        </pc:spChg>
        <pc:picChg chg="add mod">
          <ac:chgData name="Elizabeth Hunter" userId="56ab572b-d3fc-4842-b619-e3c418dcbf79" providerId="ADAL" clId="{66152E72-012B-4D4E-8719-3C9A0AF8656A}" dt="2025-09-24T22:34:50.231" v="1747" actId="1076"/>
          <ac:picMkLst>
            <pc:docMk/>
            <pc:sldMk cId="2107716458" sldId="286"/>
            <ac:picMk id="4" creationId="{BF2F793D-F27F-806C-E229-096E0EC81253}"/>
          </ac:picMkLst>
        </pc:picChg>
        <pc:picChg chg="add mod">
          <ac:chgData name="Elizabeth Hunter" userId="56ab572b-d3fc-4842-b619-e3c418dcbf79" providerId="ADAL" clId="{66152E72-012B-4D4E-8719-3C9A0AF8656A}" dt="2025-09-24T22:34:56.787" v="1749" actId="1076"/>
          <ac:picMkLst>
            <pc:docMk/>
            <pc:sldMk cId="2107716458" sldId="286"/>
            <ac:picMk id="5" creationId="{D611CA75-0ADD-EB7C-A050-FC4A02E0DB5E}"/>
          </ac:picMkLst>
        </pc:picChg>
      </pc:sldChg>
      <pc:sldChg chg="modSp mod">
        <pc:chgData name="Elizabeth Hunter" userId="56ab572b-d3fc-4842-b619-e3c418dcbf79" providerId="ADAL" clId="{66152E72-012B-4D4E-8719-3C9A0AF8656A}" dt="2025-09-24T06:01:31.846" v="1179" actId="6549"/>
        <pc:sldMkLst>
          <pc:docMk/>
          <pc:sldMk cId="2086374248" sldId="287"/>
        </pc:sldMkLst>
        <pc:spChg chg="mod">
          <ac:chgData name="Elizabeth Hunter" userId="56ab572b-d3fc-4842-b619-e3c418dcbf79" providerId="ADAL" clId="{66152E72-012B-4D4E-8719-3C9A0AF8656A}" dt="2025-09-24T06:01:31.846" v="1179" actId="6549"/>
          <ac:spMkLst>
            <pc:docMk/>
            <pc:sldMk cId="2086374248" sldId="287"/>
            <ac:spMk id="3" creationId="{90CE96FD-77EF-4E97-A6C4-4D0A07457B7D}"/>
          </ac:spMkLst>
        </pc:spChg>
      </pc:sldChg>
      <pc:sldChg chg="modSp mod">
        <pc:chgData name="Elizabeth Hunter" userId="56ab572b-d3fc-4842-b619-e3c418dcbf79" providerId="ADAL" clId="{66152E72-012B-4D4E-8719-3C9A0AF8656A}" dt="2025-09-25T06:24:23.443" v="3130" actId="20577"/>
        <pc:sldMkLst>
          <pc:docMk/>
          <pc:sldMk cId="2666549391" sldId="288"/>
        </pc:sldMkLst>
        <pc:spChg chg="mod">
          <ac:chgData name="Elizabeth Hunter" userId="56ab572b-d3fc-4842-b619-e3c418dcbf79" providerId="ADAL" clId="{66152E72-012B-4D4E-8719-3C9A0AF8656A}" dt="2025-09-25T06:24:23.443" v="3130" actId="20577"/>
          <ac:spMkLst>
            <pc:docMk/>
            <pc:sldMk cId="2666549391" sldId="288"/>
            <ac:spMk id="5" creationId="{F32C86F7-20FF-4B0A-8544-19F7390156D2}"/>
          </ac:spMkLst>
        </pc:spChg>
      </pc:sldChg>
      <pc:sldChg chg="modSp mod">
        <pc:chgData name="Elizabeth Hunter" userId="56ab572b-d3fc-4842-b619-e3c418dcbf79" providerId="ADAL" clId="{66152E72-012B-4D4E-8719-3C9A0AF8656A}" dt="2025-09-18T05:17:03.755" v="1046" actId="20577"/>
        <pc:sldMkLst>
          <pc:docMk/>
          <pc:sldMk cId="3482421779" sldId="289"/>
        </pc:sldMkLst>
        <pc:spChg chg="mod">
          <ac:chgData name="Elizabeth Hunter" userId="56ab572b-d3fc-4842-b619-e3c418dcbf79" providerId="ADAL" clId="{66152E72-012B-4D4E-8719-3C9A0AF8656A}" dt="2025-09-18T05:17:03.755" v="1046" actId="20577"/>
          <ac:spMkLst>
            <pc:docMk/>
            <pc:sldMk cId="3482421779" sldId="289"/>
            <ac:spMk id="5" creationId="{F32C86F7-20FF-4B0A-8544-19F7390156D2}"/>
          </ac:spMkLst>
        </pc:spChg>
      </pc:sldChg>
      <pc:sldChg chg="modSp mod modCm">
        <pc:chgData name="Elizabeth Hunter" userId="56ab572b-d3fc-4842-b619-e3c418dcbf79" providerId="ADAL" clId="{66152E72-012B-4D4E-8719-3C9A0AF8656A}" dt="2025-09-25T05:47:17.994" v="2911" actId="6549"/>
        <pc:sldMkLst>
          <pc:docMk/>
          <pc:sldMk cId="3484634340" sldId="292"/>
        </pc:sldMkLst>
        <pc:spChg chg="mod">
          <ac:chgData name="Elizabeth Hunter" userId="56ab572b-d3fc-4842-b619-e3c418dcbf79" providerId="ADAL" clId="{66152E72-012B-4D4E-8719-3C9A0AF8656A}" dt="2025-09-25T05:47:17.994" v="2911" actId="6549"/>
          <ac:spMkLst>
            <pc:docMk/>
            <pc:sldMk cId="3484634340" sldId="292"/>
            <ac:spMk id="11" creationId="{D9A0056D-7B5C-E8C7-E727-345A11735804}"/>
          </ac:spMkLst>
        </pc:spChg>
        <pc:extLst>
          <p:ext xmlns:p="http://schemas.openxmlformats.org/presentationml/2006/main" uri="{D6D511B9-2390-475A-947B-AFAB55BFBCF1}">
            <pc226:cmChg xmlns:pc226="http://schemas.microsoft.com/office/powerpoint/2022/06/main/command" chg="mod">
              <pc226:chgData name="Elizabeth Hunter" userId="56ab572b-d3fc-4842-b619-e3c418dcbf79" providerId="ADAL" clId="{66152E72-012B-4D4E-8719-3C9A0AF8656A}" dt="2025-09-18T04:39:09.442" v="529" actId="6549"/>
              <pc2:cmMkLst xmlns:pc2="http://schemas.microsoft.com/office/powerpoint/2019/9/main/command">
                <pc:docMk/>
                <pc:sldMk cId="3484634340" sldId="292"/>
                <pc2:cmMk id="{BD267516-4205-415E-AFB1-37442F29BBF2}"/>
              </pc2:cmMkLst>
            </pc226:cmChg>
            <pc226:cmChg xmlns:pc226="http://schemas.microsoft.com/office/powerpoint/2022/06/main/command" chg="mod">
              <pc226:chgData name="Elizabeth Hunter" userId="56ab572b-d3fc-4842-b619-e3c418dcbf79" providerId="ADAL" clId="{66152E72-012B-4D4E-8719-3C9A0AF8656A}" dt="2025-09-18T04:39:09.442" v="529" actId="6549"/>
              <pc2:cmMkLst xmlns:pc2="http://schemas.microsoft.com/office/powerpoint/2019/9/main/command">
                <pc:docMk/>
                <pc:sldMk cId="3484634340" sldId="292"/>
                <pc2:cmMk id="{09BE69DC-0C33-4E43-93EC-F4024C72ACF2}"/>
              </pc2:cmMkLst>
            </pc226:cmChg>
          </p:ext>
        </pc:extLst>
      </pc:sldChg>
      <pc:sldChg chg="modSp mod modCm">
        <pc:chgData name="Elizabeth Hunter" userId="56ab572b-d3fc-4842-b619-e3c418dcbf79" providerId="ADAL" clId="{66152E72-012B-4D4E-8719-3C9A0AF8656A}" dt="2025-09-18T01:52:12.363" v="106" actId="20577"/>
        <pc:sldMkLst>
          <pc:docMk/>
          <pc:sldMk cId="3313351518" sldId="293"/>
        </pc:sldMkLst>
        <pc:spChg chg="mod">
          <ac:chgData name="Elizabeth Hunter" userId="56ab572b-d3fc-4842-b619-e3c418dcbf79" providerId="ADAL" clId="{66152E72-012B-4D4E-8719-3C9A0AF8656A}" dt="2025-09-18T01:52:12.363" v="106" actId="20577"/>
          <ac:spMkLst>
            <pc:docMk/>
            <pc:sldMk cId="3313351518" sldId="293"/>
            <ac:spMk id="3" creationId="{90CE96FD-77EF-4E97-A6C4-4D0A07457B7D}"/>
          </ac:spMkLst>
        </pc:spChg>
        <pc:extLst>
          <p:ext xmlns:p="http://schemas.openxmlformats.org/presentationml/2006/main" uri="{D6D511B9-2390-475A-947B-AFAB55BFBCF1}">
            <pc226:cmChg xmlns:pc226="http://schemas.microsoft.com/office/powerpoint/2022/06/main/command" chg="mod">
              <pc226:chgData name="Elizabeth Hunter" userId="56ab572b-d3fc-4842-b619-e3c418dcbf79" providerId="ADAL" clId="{66152E72-012B-4D4E-8719-3C9A0AF8656A}" dt="2025-09-18T00:31:56.868" v="89" actId="20577"/>
              <pc2:cmMkLst xmlns:pc2="http://schemas.microsoft.com/office/powerpoint/2019/9/main/command">
                <pc:docMk/>
                <pc:sldMk cId="3313351518" sldId="293"/>
                <pc2:cmMk id="{4A3B578F-B85A-474B-8621-53A8981922D5}"/>
              </pc2:cmMkLst>
            </pc226:cmChg>
            <pc226:cmChg xmlns:pc226="http://schemas.microsoft.com/office/powerpoint/2022/06/main/command" chg="mod">
              <pc226:chgData name="Elizabeth Hunter" userId="56ab572b-d3fc-4842-b619-e3c418dcbf79" providerId="ADAL" clId="{66152E72-012B-4D4E-8719-3C9A0AF8656A}" dt="2025-09-18T00:31:56.868" v="89" actId="20577"/>
              <pc2:cmMkLst xmlns:pc2="http://schemas.microsoft.com/office/powerpoint/2019/9/main/command">
                <pc:docMk/>
                <pc:sldMk cId="3313351518" sldId="293"/>
                <pc2:cmMk id="{D243FFBD-E699-4052-98ED-35D21D551FC3}"/>
              </pc2:cmMkLst>
            </pc226:cmChg>
          </p:ext>
        </pc:extLst>
      </pc:sldChg>
      <pc:sldChg chg="modSp mod">
        <pc:chgData name="Elizabeth Hunter" userId="56ab572b-d3fc-4842-b619-e3c418dcbf79" providerId="ADAL" clId="{66152E72-012B-4D4E-8719-3C9A0AF8656A}" dt="2025-09-25T06:15:19.810" v="3051" actId="20577"/>
        <pc:sldMkLst>
          <pc:docMk/>
          <pc:sldMk cId="1109582034" sldId="294"/>
        </pc:sldMkLst>
        <pc:spChg chg="mod">
          <ac:chgData name="Elizabeth Hunter" userId="56ab572b-d3fc-4842-b619-e3c418dcbf79" providerId="ADAL" clId="{66152E72-012B-4D4E-8719-3C9A0AF8656A}" dt="2025-09-25T06:15:19.810" v="3051" actId="20577"/>
          <ac:spMkLst>
            <pc:docMk/>
            <pc:sldMk cId="1109582034" sldId="294"/>
            <ac:spMk id="6" creationId="{4C68F720-CD0F-4D7F-49E9-8CC46B5E90AC}"/>
          </ac:spMkLst>
        </pc:spChg>
      </pc:sldChg>
      <pc:sldChg chg="modSp mod">
        <pc:chgData name="Elizabeth Hunter" userId="56ab572b-d3fc-4842-b619-e3c418dcbf79" providerId="ADAL" clId="{66152E72-012B-4D4E-8719-3C9A0AF8656A}" dt="2025-09-18T04:17:34.857" v="303" actId="14100"/>
        <pc:sldMkLst>
          <pc:docMk/>
          <pc:sldMk cId="3792400384" sldId="298"/>
        </pc:sldMkLst>
        <pc:spChg chg="mod">
          <ac:chgData name="Elizabeth Hunter" userId="56ab572b-d3fc-4842-b619-e3c418dcbf79" providerId="ADAL" clId="{66152E72-012B-4D4E-8719-3C9A0AF8656A}" dt="2025-09-18T04:17:34.857" v="303" actId="14100"/>
          <ac:spMkLst>
            <pc:docMk/>
            <pc:sldMk cId="3792400384" sldId="298"/>
            <ac:spMk id="3" creationId="{90CE96FD-77EF-4E97-A6C4-4D0A07457B7D}"/>
          </ac:spMkLst>
        </pc:spChg>
      </pc:sldChg>
      <pc:sldChg chg="modSp mod modCm">
        <pc:chgData name="Elizabeth Hunter" userId="56ab572b-d3fc-4842-b619-e3c418dcbf79" providerId="ADAL" clId="{66152E72-012B-4D4E-8719-3C9A0AF8656A}" dt="2025-09-25T05:20:58.829" v="2599" actId="20577"/>
        <pc:sldMkLst>
          <pc:docMk/>
          <pc:sldMk cId="2077007012" sldId="300"/>
        </pc:sldMkLst>
        <pc:spChg chg="mod">
          <ac:chgData name="Elizabeth Hunter" userId="56ab572b-d3fc-4842-b619-e3c418dcbf79" providerId="ADAL" clId="{66152E72-012B-4D4E-8719-3C9A0AF8656A}" dt="2025-09-25T05:20:58.829" v="2599" actId="20577"/>
          <ac:spMkLst>
            <pc:docMk/>
            <pc:sldMk cId="2077007012" sldId="300"/>
            <ac:spMk id="11" creationId="{D9A0056D-7B5C-E8C7-E727-345A11735804}"/>
          </ac:spMkLst>
        </pc:spChg>
        <pc:extLst>
          <p:ext xmlns:p="http://schemas.openxmlformats.org/presentationml/2006/main" uri="{D6D511B9-2390-475A-947B-AFAB55BFBCF1}">
            <pc226:cmChg xmlns:pc226="http://schemas.microsoft.com/office/powerpoint/2022/06/main/command" chg="mod">
              <pc226:chgData name="Elizabeth Hunter" userId="56ab572b-d3fc-4842-b619-e3c418dcbf79" providerId="ADAL" clId="{66152E72-012B-4D4E-8719-3C9A0AF8656A}" dt="2025-09-18T04:36:27.833" v="504" actId="20577"/>
              <pc2:cmMkLst xmlns:pc2="http://schemas.microsoft.com/office/powerpoint/2019/9/main/command">
                <pc:docMk/>
                <pc:sldMk cId="2077007012" sldId="300"/>
                <pc2:cmMk id="{AB417BD2-E7D7-4037-BB82-A8312CF0B6B3}"/>
              </pc2:cmMkLst>
            </pc226:cmChg>
          </p:ext>
        </pc:extLst>
      </pc:sldChg>
      <pc:sldChg chg="modSp mod">
        <pc:chgData name="Elizabeth Hunter" userId="56ab572b-d3fc-4842-b619-e3c418dcbf79" providerId="ADAL" clId="{66152E72-012B-4D4E-8719-3C9A0AF8656A}" dt="2025-09-18T03:53:19.222" v="121" actId="20577"/>
        <pc:sldMkLst>
          <pc:docMk/>
          <pc:sldMk cId="668109033" sldId="301"/>
        </pc:sldMkLst>
        <pc:spChg chg="mod">
          <ac:chgData name="Elizabeth Hunter" userId="56ab572b-d3fc-4842-b619-e3c418dcbf79" providerId="ADAL" clId="{66152E72-012B-4D4E-8719-3C9A0AF8656A}" dt="2025-09-18T03:53:19.222" v="121" actId="20577"/>
          <ac:spMkLst>
            <pc:docMk/>
            <pc:sldMk cId="668109033" sldId="301"/>
            <ac:spMk id="3" creationId="{90CE96FD-77EF-4E97-A6C4-4D0A07457B7D}"/>
          </ac:spMkLst>
        </pc:spChg>
      </pc:sldChg>
      <pc:sldChg chg="modSp mod">
        <pc:chgData name="Elizabeth Hunter" userId="56ab572b-d3fc-4842-b619-e3c418dcbf79" providerId="ADAL" clId="{66152E72-012B-4D4E-8719-3C9A0AF8656A}" dt="2025-09-24T05:57:44.067" v="1178" actId="20577"/>
        <pc:sldMkLst>
          <pc:docMk/>
          <pc:sldMk cId="3628548116" sldId="302"/>
        </pc:sldMkLst>
        <pc:spChg chg="mod">
          <ac:chgData name="Elizabeth Hunter" userId="56ab572b-d3fc-4842-b619-e3c418dcbf79" providerId="ADAL" clId="{66152E72-012B-4D4E-8719-3C9A0AF8656A}" dt="2025-09-24T05:57:44.067" v="1178" actId="20577"/>
          <ac:spMkLst>
            <pc:docMk/>
            <pc:sldMk cId="3628548116" sldId="302"/>
            <ac:spMk id="4" creationId="{501BEB51-9AA5-0DB0-72F7-2CF48CABFE26}"/>
          </ac:spMkLst>
        </pc:spChg>
      </pc:sldChg>
      <pc:sldChg chg="modSp mod modCm">
        <pc:chgData name="Elizabeth Hunter" userId="56ab572b-d3fc-4842-b619-e3c418dcbf79" providerId="ADAL" clId="{66152E72-012B-4D4E-8719-3C9A0AF8656A}" dt="2025-09-24T22:56:40.638" v="1820" actId="20577"/>
        <pc:sldMkLst>
          <pc:docMk/>
          <pc:sldMk cId="309841545" sldId="303"/>
        </pc:sldMkLst>
        <pc:spChg chg="mod">
          <ac:chgData name="Elizabeth Hunter" userId="56ab572b-d3fc-4842-b619-e3c418dcbf79" providerId="ADAL" clId="{66152E72-012B-4D4E-8719-3C9A0AF8656A}" dt="2025-09-24T22:56:40.638" v="1820" actId="20577"/>
          <ac:spMkLst>
            <pc:docMk/>
            <pc:sldMk cId="309841545" sldId="303"/>
            <ac:spMk id="5" creationId="{F32C86F7-20FF-4B0A-8544-19F7390156D2}"/>
          </ac:spMkLst>
        </pc:spChg>
        <pc:extLst>
          <p:ext xmlns:p="http://schemas.openxmlformats.org/presentationml/2006/main" uri="{D6D511B9-2390-475A-947B-AFAB55BFBCF1}">
            <pc226:cmChg xmlns:pc226="http://schemas.microsoft.com/office/powerpoint/2022/06/main/command" chg="mod">
              <pc226:chgData name="Elizabeth Hunter" userId="56ab572b-d3fc-4842-b619-e3c418dcbf79" providerId="ADAL" clId="{66152E72-012B-4D4E-8719-3C9A0AF8656A}" dt="2025-09-24T22:56:40.638" v="1820" actId="20577"/>
              <pc2:cmMkLst xmlns:pc2="http://schemas.microsoft.com/office/powerpoint/2019/9/main/command">
                <pc:docMk/>
                <pc:sldMk cId="309841545" sldId="303"/>
                <pc2:cmMk id="{473C8C8D-7BE1-4E53-9E7D-B9DCAC9CE6EB}"/>
              </pc2:cmMkLst>
            </pc226:cmChg>
          </p:ext>
        </pc:extLst>
      </pc:sldChg>
      <pc:sldChg chg="add">
        <pc:chgData name="Elizabeth Hunter" userId="56ab572b-d3fc-4842-b619-e3c418dcbf79" providerId="ADAL" clId="{66152E72-012B-4D4E-8719-3C9A0AF8656A}" dt="2025-09-18T04:49:32.492" v="564" actId="2890"/>
        <pc:sldMkLst>
          <pc:docMk/>
          <pc:sldMk cId="1706313831" sldId="305"/>
        </pc:sldMkLst>
      </pc:sldChg>
      <pc:sldChg chg="modSp add mod">
        <pc:chgData name="Elizabeth Hunter" userId="56ab572b-d3fc-4842-b619-e3c418dcbf79" providerId="ADAL" clId="{66152E72-012B-4D4E-8719-3C9A0AF8656A}" dt="2025-09-18T06:20:23.470" v="1137" actId="20577"/>
        <pc:sldMkLst>
          <pc:docMk/>
          <pc:sldMk cId="702418772" sldId="306"/>
        </pc:sldMkLst>
        <pc:spChg chg="mod">
          <ac:chgData name="Elizabeth Hunter" userId="56ab572b-d3fc-4842-b619-e3c418dcbf79" providerId="ADAL" clId="{66152E72-012B-4D4E-8719-3C9A0AF8656A}" dt="2025-09-18T06:20:23.470" v="1137" actId="20577"/>
          <ac:spMkLst>
            <pc:docMk/>
            <pc:sldMk cId="702418772" sldId="306"/>
            <ac:spMk id="3" creationId="{7BBD8A8F-1FA3-9F8E-5AD9-BCA6C3B8FD6D}"/>
          </ac:spMkLst>
        </pc:spChg>
      </pc:sldChg>
      <pc:sldChg chg="addSp delSp modSp add mod ord">
        <pc:chgData name="Elizabeth Hunter" userId="56ab572b-d3fc-4842-b619-e3c418dcbf79" providerId="ADAL" clId="{66152E72-012B-4D4E-8719-3C9A0AF8656A}" dt="2025-09-24T22:41:58.413" v="1812" actId="20577"/>
        <pc:sldMkLst>
          <pc:docMk/>
          <pc:sldMk cId="4016537119" sldId="307"/>
        </pc:sldMkLst>
        <pc:spChg chg="mod">
          <ac:chgData name="Elizabeth Hunter" userId="56ab572b-d3fc-4842-b619-e3c418dcbf79" providerId="ADAL" clId="{66152E72-012B-4D4E-8719-3C9A0AF8656A}" dt="2025-09-24T22:39:31.595" v="1762" actId="1076"/>
          <ac:spMkLst>
            <pc:docMk/>
            <pc:sldMk cId="4016537119" sldId="307"/>
            <ac:spMk id="2" creationId="{7F5D6D1A-04D8-CC32-3DB8-9704B8BE97F9}"/>
          </ac:spMkLst>
        </pc:spChg>
        <pc:spChg chg="mod">
          <ac:chgData name="Elizabeth Hunter" userId="56ab572b-d3fc-4842-b619-e3c418dcbf79" providerId="ADAL" clId="{66152E72-012B-4D4E-8719-3C9A0AF8656A}" dt="2025-09-24T22:39:34.247" v="1763" actId="1076"/>
          <ac:spMkLst>
            <pc:docMk/>
            <pc:sldMk cId="4016537119" sldId="307"/>
            <ac:spMk id="3" creationId="{C3F9476A-47A3-883D-6B1B-7DA89AC300C4}"/>
          </ac:spMkLst>
        </pc:spChg>
        <pc:spChg chg="add mod">
          <ac:chgData name="Elizabeth Hunter" userId="56ab572b-d3fc-4842-b619-e3c418dcbf79" providerId="ADAL" clId="{66152E72-012B-4D4E-8719-3C9A0AF8656A}" dt="2025-09-24T22:41:58.413" v="1812" actId="20577"/>
          <ac:spMkLst>
            <pc:docMk/>
            <pc:sldMk cId="4016537119" sldId="307"/>
            <ac:spMk id="5" creationId="{514DF164-E240-8880-85AB-A5C09CEF3AEB}"/>
          </ac:spMkLst>
        </pc:spChg>
        <pc:picChg chg="add mod">
          <ac:chgData name="Elizabeth Hunter" userId="56ab572b-d3fc-4842-b619-e3c418dcbf79" providerId="ADAL" clId="{66152E72-012B-4D4E-8719-3C9A0AF8656A}" dt="2025-09-24T22:39:38.119" v="1764" actId="1076"/>
          <ac:picMkLst>
            <pc:docMk/>
            <pc:sldMk cId="4016537119" sldId="307"/>
            <ac:picMk id="4" creationId="{81810B18-336F-D061-1371-9687BD9E3FE7}"/>
          </ac:picMkLst>
        </pc:picChg>
        <pc:picChg chg="add mod">
          <ac:chgData name="Elizabeth Hunter" userId="56ab572b-d3fc-4842-b619-e3c418dcbf79" providerId="ADAL" clId="{66152E72-012B-4D4E-8719-3C9A0AF8656A}" dt="2025-09-24T22:39:58.611" v="1768" actId="108"/>
          <ac:picMkLst>
            <pc:docMk/>
            <pc:sldMk cId="4016537119" sldId="307"/>
            <ac:picMk id="7" creationId="{2B9552E5-AA39-C5CE-119A-AEC4849CA141}"/>
          </ac:picMkLst>
        </pc:picChg>
        <pc:picChg chg="add mod modCrop">
          <ac:chgData name="Elizabeth Hunter" userId="56ab572b-d3fc-4842-b619-e3c418dcbf79" providerId="ADAL" clId="{66152E72-012B-4D4E-8719-3C9A0AF8656A}" dt="2025-09-24T22:39:48.441" v="1766" actId="732"/>
          <ac:picMkLst>
            <pc:docMk/>
            <pc:sldMk cId="4016537119" sldId="307"/>
            <ac:picMk id="8" creationId="{9BBF38F6-BC20-4A5F-BE4F-269239B00685}"/>
          </ac:picMkLst>
        </pc:picChg>
      </pc:sldChg>
    </pc:docChg>
  </pc:docChgLst>
  <pc:docChgLst>
    <pc:chgData name="Steven Weller" userId="S::steven.weller@arc.gov.au::3d76ba5a-790d-48bf-b47b-91aa7395e346" providerId="AD" clId="Web-{E0113D87-5057-2E04-3C8E-A72C0AE46FBF}"/>
    <pc:docChg chg="modSld">
      <pc:chgData name="Steven Weller" userId="S::steven.weller@arc.gov.au::3d76ba5a-790d-48bf-b47b-91aa7395e346" providerId="AD" clId="Web-{E0113D87-5057-2E04-3C8E-A72C0AE46FBF}" dt="2025-10-09T02:58:57.085" v="17" actId="20577"/>
      <pc:docMkLst>
        <pc:docMk/>
      </pc:docMkLst>
      <pc:sldChg chg="modSp">
        <pc:chgData name="Steven Weller" userId="S::steven.weller@arc.gov.au::3d76ba5a-790d-48bf-b47b-91aa7395e346" providerId="AD" clId="Web-{E0113D87-5057-2E04-3C8E-A72C0AE46FBF}" dt="2025-10-09T02:55:41.365" v="11" actId="20577"/>
        <pc:sldMkLst>
          <pc:docMk/>
          <pc:sldMk cId="3313351518" sldId="293"/>
        </pc:sldMkLst>
        <pc:spChg chg="mod">
          <ac:chgData name="Steven Weller" userId="S::steven.weller@arc.gov.au::3d76ba5a-790d-48bf-b47b-91aa7395e346" providerId="AD" clId="Web-{E0113D87-5057-2E04-3C8E-A72C0AE46FBF}" dt="2025-10-09T02:55:41.365" v="11" actId="20577"/>
          <ac:spMkLst>
            <pc:docMk/>
            <pc:sldMk cId="3313351518" sldId="293"/>
            <ac:spMk id="3" creationId="{90CE96FD-77EF-4E97-A6C4-4D0A07457B7D}"/>
          </ac:spMkLst>
        </pc:spChg>
      </pc:sldChg>
      <pc:sldChg chg="modSp">
        <pc:chgData name="Steven Weller" userId="S::steven.weller@arc.gov.au::3d76ba5a-790d-48bf-b47b-91aa7395e346" providerId="AD" clId="Web-{E0113D87-5057-2E04-3C8E-A72C0AE46FBF}" dt="2025-10-09T02:58:57.085" v="17" actId="20577"/>
        <pc:sldMkLst>
          <pc:docMk/>
          <pc:sldMk cId="668109033" sldId="301"/>
        </pc:sldMkLst>
        <pc:spChg chg="mod">
          <ac:chgData name="Steven Weller" userId="S::steven.weller@arc.gov.au::3d76ba5a-790d-48bf-b47b-91aa7395e346" providerId="AD" clId="Web-{E0113D87-5057-2E04-3C8E-A72C0AE46FBF}" dt="2025-10-09T02:58:57.085" v="17" actId="20577"/>
          <ac:spMkLst>
            <pc:docMk/>
            <pc:sldMk cId="668109033" sldId="301"/>
            <ac:spMk id="3" creationId="{90CE96FD-77EF-4E97-A6C4-4D0A07457B7D}"/>
          </ac:spMkLst>
        </pc:spChg>
      </pc:sldChg>
    </pc:docChg>
  </pc:docChgLst>
  <pc:docChgLst>
    <pc:chgData name="Dave McHugh" userId="fd4aac0a-31d9-46d2-b0c2-e560365e4dec" providerId="ADAL" clId="{D2929750-0192-49E7-B562-16B091CBE2A0}"/>
    <pc:docChg chg="modSld">
      <pc:chgData name="Dave McHugh" userId="fd4aac0a-31d9-46d2-b0c2-e560365e4dec" providerId="ADAL" clId="{D2929750-0192-49E7-B562-16B091CBE2A0}" dt="2025-10-08T03:01:08.424" v="6" actId="20577"/>
      <pc:docMkLst>
        <pc:docMk/>
      </pc:docMkLst>
      <pc:sldChg chg="modSp mod">
        <pc:chgData name="Dave McHugh" userId="fd4aac0a-31d9-46d2-b0c2-e560365e4dec" providerId="ADAL" clId="{D2929750-0192-49E7-B562-16B091CBE2A0}" dt="2025-10-08T03:01:08.424" v="6" actId="20577"/>
        <pc:sldMkLst>
          <pc:docMk/>
          <pc:sldMk cId="1307483877" sldId="282"/>
        </pc:sldMkLst>
        <pc:spChg chg="mod">
          <ac:chgData name="Dave McHugh" userId="fd4aac0a-31d9-46d2-b0c2-e560365e4dec" providerId="ADAL" clId="{D2929750-0192-49E7-B562-16B091CBE2A0}" dt="2025-10-08T03:01:08.424" v="6" actId="20577"/>
          <ac:spMkLst>
            <pc:docMk/>
            <pc:sldMk cId="1307483877" sldId="282"/>
            <ac:spMk id="3" creationId="{90CE96FD-77EF-4E97-A6C4-4D0A07457B7D}"/>
          </ac:spMkLst>
        </pc:spChg>
      </pc:sldChg>
      <pc:sldChg chg="modSp mod">
        <pc:chgData name="Dave McHugh" userId="fd4aac0a-31d9-46d2-b0c2-e560365e4dec" providerId="ADAL" clId="{D2929750-0192-49E7-B562-16B091CBE2A0}" dt="2025-10-08T02:56:19.389" v="4" actId="20577"/>
        <pc:sldMkLst>
          <pc:docMk/>
          <pc:sldMk cId="2077007012" sldId="300"/>
        </pc:sldMkLst>
        <pc:spChg chg="mod">
          <ac:chgData name="Dave McHugh" userId="fd4aac0a-31d9-46d2-b0c2-e560365e4dec" providerId="ADAL" clId="{D2929750-0192-49E7-B562-16B091CBE2A0}" dt="2025-10-08T02:56:19.389" v="4" actId="20577"/>
          <ac:spMkLst>
            <pc:docMk/>
            <pc:sldMk cId="2077007012" sldId="300"/>
            <ac:spMk id="11" creationId="{D9A0056D-7B5C-E8C7-E727-345A11735804}"/>
          </ac:spMkLst>
        </pc:spChg>
      </pc:sldChg>
    </pc:docChg>
  </pc:docChgLst>
  <pc:docChgLst>
    <pc:chgData name="Elizabeth Hunter" userId="56ab572b-d3fc-4842-b619-e3c418dcbf79" providerId="ADAL" clId="{7B5EE8E4-E037-4EF6-9179-D51D0A99AFC0}"/>
    <pc:docChg chg="undo custSel modSld modNotesMaster modShowInfo">
      <pc:chgData name="Elizabeth Hunter" userId="56ab572b-d3fc-4842-b619-e3c418dcbf79" providerId="ADAL" clId="{7B5EE8E4-E037-4EF6-9179-D51D0A99AFC0}" dt="2025-10-16T05:17:58.694" v="365" actId="1076"/>
      <pc:docMkLst>
        <pc:docMk/>
      </pc:docMkLst>
      <pc:sldChg chg="modNotes modNotesTx">
        <pc:chgData name="Elizabeth Hunter" userId="56ab572b-d3fc-4842-b619-e3c418dcbf79" providerId="ADAL" clId="{7B5EE8E4-E037-4EF6-9179-D51D0A99AFC0}" dt="2025-10-16T05:09:58.968" v="342"/>
        <pc:sldMkLst>
          <pc:docMk/>
          <pc:sldMk cId="3412472546" sldId="256"/>
        </pc:sldMkLst>
      </pc:sldChg>
      <pc:sldChg chg="modNotes modNotesTx">
        <pc:chgData name="Elizabeth Hunter" userId="56ab572b-d3fc-4842-b619-e3c418dcbf79" providerId="ADAL" clId="{7B5EE8E4-E037-4EF6-9179-D51D0A99AFC0}" dt="2025-10-16T05:09:58.968" v="342"/>
        <pc:sldMkLst>
          <pc:docMk/>
          <pc:sldMk cId="501806045" sldId="265"/>
        </pc:sldMkLst>
      </pc:sldChg>
      <pc:sldChg chg="modNotes modNotesTx">
        <pc:chgData name="Elizabeth Hunter" userId="56ab572b-d3fc-4842-b619-e3c418dcbf79" providerId="ADAL" clId="{7B5EE8E4-E037-4EF6-9179-D51D0A99AFC0}" dt="2025-10-16T05:09:58.968" v="342"/>
        <pc:sldMkLst>
          <pc:docMk/>
          <pc:sldMk cId="2544840194" sldId="272"/>
        </pc:sldMkLst>
      </pc:sldChg>
      <pc:sldChg chg="modNotes modNotesTx">
        <pc:chgData name="Elizabeth Hunter" userId="56ab572b-d3fc-4842-b619-e3c418dcbf79" providerId="ADAL" clId="{7B5EE8E4-E037-4EF6-9179-D51D0A99AFC0}" dt="2025-10-16T05:17:58.694" v="365" actId="1076"/>
        <pc:sldMkLst>
          <pc:docMk/>
          <pc:sldMk cId="3994426130" sldId="273"/>
        </pc:sldMkLst>
      </pc:sldChg>
      <pc:sldChg chg="modNotes modNotesTx">
        <pc:chgData name="Elizabeth Hunter" userId="56ab572b-d3fc-4842-b619-e3c418dcbf79" providerId="ADAL" clId="{7B5EE8E4-E037-4EF6-9179-D51D0A99AFC0}" dt="2025-10-16T05:16:17.088" v="362" actId="14100"/>
        <pc:sldMkLst>
          <pc:docMk/>
          <pc:sldMk cId="2378234694" sldId="274"/>
        </pc:sldMkLst>
      </pc:sldChg>
      <pc:sldChg chg="modNotes modNotesTx">
        <pc:chgData name="Elizabeth Hunter" userId="56ab572b-d3fc-4842-b619-e3c418dcbf79" providerId="ADAL" clId="{7B5EE8E4-E037-4EF6-9179-D51D0A99AFC0}" dt="2025-10-16T05:09:58.968" v="342"/>
        <pc:sldMkLst>
          <pc:docMk/>
          <pc:sldMk cId="2201488773" sldId="277"/>
        </pc:sldMkLst>
      </pc:sldChg>
      <pc:sldChg chg="modNotes modNotesTx">
        <pc:chgData name="Elizabeth Hunter" userId="56ab572b-d3fc-4842-b619-e3c418dcbf79" providerId="ADAL" clId="{7B5EE8E4-E037-4EF6-9179-D51D0A99AFC0}" dt="2025-10-16T05:12:38.161" v="347" actId="14100"/>
        <pc:sldMkLst>
          <pc:docMk/>
          <pc:sldMk cId="341107582" sldId="278"/>
        </pc:sldMkLst>
      </pc:sldChg>
      <pc:sldChg chg="modNotes modNotesTx">
        <pc:chgData name="Elizabeth Hunter" userId="56ab572b-d3fc-4842-b619-e3c418dcbf79" providerId="ADAL" clId="{7B5EE8E4-E037-4EF6-9179-D51D0A99AFC0}" dt="2025-10-16T05:10:36.731" v="343" actId="14100"/>
        <pc:sldMkLst>
          <pc:docMk/>
          <pc:sldMk cId="3902903423" sldId="280"/>
        </pc:sldMkLst>
      </pc:sldChg>
      <pc:sldChg chg="modNotes modNotesTx">
        <pc:chgData name="Elizabeth Hunter" userId="56ab572b-d3fc-4842-b619-e3c418dcbf79" providerId="ADAL" clId="{7B5EE8E4-E037-4EF6-9179-D51D0A99AFC0}" dt="2025-10-16T05:13:06.720" v="349" actId="14100"/>
        <pc:sldMkLst>
          <pc:docMk/>
          <pc:sldMk cId="521763779" sldId="281"/>
        </pc:sldMkLst>
      </pc:sldChg>
      <pc:sldChg chg="modNotes">
        <pc:chgData name="Elizabeth Hunter" userId="56ab572b-d3fc-4842-b619-e3c418dcbf79" providerId="ADAL" clId="{7B5EE8E4-E037-4EF6-9179-D51D0A99AFC0}" dt="2025-10-16T05:09:58.968" v="342"/>
        <pc:sldMkLst>
          <pc:docMk/>
          <pc:sldMk cId="1307483877" sldId="282"/>
        </pc:sldMkLst>
      </pc:sldChg>
      <pc:sldChg chg="modNotes modNotesTx">
        <pc:chgData name="Elizabeth Hunter" userId="56ab572b-d3fc-4842-b619-e3c418dcbf79" providerId="ADAL" clId="{7B5EE8E4-E037-4EF6-9179-D51D0A99AFC0}" dt="2025-10-16T05:12:59.001" v="348" actId="14100"/>
        <pc:sldMkLst>
          <pc:docMk/>
          <pc:sldMk cId="2563696295" sldId="284"/>
        </pc:sldMkLst>
      </pc:sldChg>
      <pc:sldChg chg="modNotes modNotesTx">
        <pc:chgData name="Elizabeth Hunter" userId="56ab572b-d3fc-4842-b619-e3c418dcbf79" providerId="ADAL" clId="{7B5EE8E4-E037-4EF6-9179-D51D0A99AFC0}" dt="2025-10-16T05:09:58.968" v="342"/>
        <pc:sldMkLst>
          <pc:docMk/>
          <pc:sldMk cId="2107716458" sldId="286"/>
        </pc:sldMkLst>
      </pc:sldChg>
      <pc:sldChg chg="modNotes modNotesTx">
        <pc:chgData name="Elizabeth Hunter" userId="56ab572b-d3fc-4842-b619-e3c418dcbf79" providerId="ADAL" clId="{7B5EE8E4-E037-4EF6-9179-D51D0A99AFC0}" dt="2025-10-16T05:09:58.968" v="342"/>
        <pc:sldMkLst>
          <pc:docMk/>
          <pc:sldMk cId="2086374248" sldId="287"/>
        </pc:sldMkLst>
      </pc:sldChg>
      <pc:sldChg chg="modNotes modNotesTx">
        <pc:chgData name="Elizabeth Hunter" userId="56ab572b-d3fc-4842-b619-e3c418dcbf79" providerId="ADAL" clId="{7B5EE8E4-E037-4EF6-9179-D51D0A99AFC0}" dt="2025-10-16T05:09:58.968" v="342"/>
        <pc:sldMkLst>
          <pc:docMk/>
          <pc:sldMk cId="2666549391" sldId="288"/>
        </pc:sldMkLst>
      </pc:sldChg>
      <pc:sldChg chg="modNotes modNotesTx">
        <pc:chgData name="Elizabeth Hunter" userId="56ab572b-d3fc-4842-b619-e3c418dcbf79" providerId="ADAL" clId="{7B5EE8E4-E037-4EF6-9179-D51D0A99AFC0}" dt="2025-10-16T05:09:58.968" v="342"/>
        <pc:sldMkLst>
          <pc:docMk/>
          <pc:sldMk cId="3482421779" sldId="289"/>
        </pc:sldMkLst>
      </pc:sldChg>
      <pc:sldChg chg="modNotes modNotesTx">
        <pc:chgData name="Elizabeth Hunter" userId="56ab572b-d3fc-4842-b619-e3c418dcbf79" providerId="ADAL" clId="{7B5EE8E4-E037-4EF6-9179-D51D0A99AFC0}" dt="2025-10-16T05:13:19.122" v="351" actId="14100"/>
        <pc:sldMkLst>
          <pc:docMk/>
          <pc:sldMk cId="3484634340" sldId="292"/>
        </pc:sldMkLst>
      </pc:sldChg>
      <pc:sldChg chg="modNotes modNotesTx">
        <pc:chgData name="Elizabeth Hunter" userId="56ab572b-d3fc-4842-b619-e3c418dcbf79" providerId="ADAL" clId="{7B5EE8E4-E037-4EF6-9179-D51D0A99AFC0}" dt="2025-10-16T05:09:58.968" v="342"/>
        <pc:sldMkLst>
          <pc:docMk/>
          <pc:sldMk cId="3313351518" sldId="293"/>
        </pc:sldMkLst>
      </pc:sldChg>
      <pc:sldChg chg="modNotes modNotesTx">
        <pc:chgData name="Elizabeth Hunter" userId="56ab572b-d3fc-4842-b619-e3c418dcbf79" providerId="ADAL" clId="{7B5EE8E4-E037-4EF6-9179-D51D0A99AFC0}" dt="2025-10-16T05:09:58.968" v="342"/>
        <pc:sldMkLst>
          <pc:docMk/>
          <pc:sldMk cId="1109582034" sldId="294"/>
        </pc:sldMkLst>
      </pc:sldChg>
      <pc:sldChg chg="modNotes modNotesTx">
        <pc:chgData name="Elizabeth Hunter" userId="56ab572b-d3fc-4842-b619-e3c418dcbf79" providerId="ADAL" clId="{7B5EE8E4-E037-4EF6-9179-D51D0A99AFC0}" dt="2025-10-16T05:11:21.529" v="344" actId="14100"/>
        <pc:sldMkLst>
          <pc:docMk/>
          <pc:sldMk cId="3792400384" sldId="298"/>
        </pc:sldMkLst>
      </pc:sldChg>
      <pc:sldChg chg="modNotes modNotesTx">
        <pc:chgData name="Elizabeth Hunter" userId="56ab572b-d3fc-4842-b619-e3c418dcbf79" providerId="ADAL" clId="{7B5EE8E4-E037-4EF6-9179-D51D0A99AFC0}" dt="2025-10-16T05:13:12.049" v="350" actId="14100"/>
        <pc:sldMkLst>
          <pc:docMk/>
          <pc:sldMk cId="2077007012" sldId="300"/>
        </pc:sldMkLst>
      </pc:sldChg>
      <pc:sldChg chg="modNotes modNotesTx">
        <pc:chgData name="Elizabeth Hunter" userId="56ab572b-d3fc-4842-b619-e3c418dcbf79" providerId="ADAL" clId="{7B5EE8E4-E037-4EF6-9179-D51D0A99AFC0}" dt="2025-10-16T05:17:36.728" v="363" actId="14100"/>
        <pc:sldMkLst>
          <pc:docMk/>
          <pc:sldMk cId="668109033" sldId="301"/>
        </pc:sldMkLst>
      </pc:sldChg>
      <pc:sldChg chg="modNotes modNotesTx">
        <pc:chgData name="Elizabeth Hunter" userId="56ab572b-d3fc-4842-b619-e3c418dcbf79" providerId="ADAL" clId="{7B5EE8E4-E037-4EF6-9179-D51D0A99AFC0}" dt="2025-10-16T05:09:58.968" v="342"/>
        <pc:sldMkLst>
          <pc:docMk/>
          <pc:sldMk cId="3628548116" sldId="302"/>
        </pc:sldMkLst>
      </pc:sldChg>
      <pc:sldChg chg="modNotes modNotesTx">
        <pc:chgData name="Elizabeth Hunter" userId="56ab572b-d3fc-4842-b619-e3c418dcbf79" providerId="ADAL" clId="{7B5EE8E4-E037-4EF6-9179-D51D0A99AFC0}" dt="2025-10-16T05:09:58.968" v="342"/>
        <pc:sldMkLst>
          <pc:docMk/>
          <pc:sldMk cId="309841545" sldId="303"/>
        </pc:sldMkLst>
      </pc:sldChg>
      <pc:sldChg chg="addSp delSp modSp mod modNotes modNotesTx">
        <pc:chgData name="Elizabeth Hunter" userId="56ab572b-d3fc-4842-b619-e3c418dcbf79" providerId="ADAL" clId="{7B5EE8E4-E037-4EF6-9179-D51D0A99AFC0}" dt="2025-10-16T05:09:58.968" v="342"/>
        <pc:sldMkLst>
          <pc:docMk/>
          <pc:sldMk cId="1706313831" sldId="305"/>
        </pc:sldMkLst>
        <pc:spChg chg="add mod">
          <ac:chgData name="Elizabeth Hunter" userId="56ab572b-d3fc-4842-b619-e3c418dcbf79" providerId="ADAL" clId="{7B5EE8E4-E037-4EF6-9179-D51D0A99AFC0}" dt="2025-10-09T05:07:03.709" v="34" actId="1076"/>
          <ac:spMkLst>
            <pc:docMk/>
            <pc:sldMk cId="1706313831" sldId="305"/>
            <ac:spMk id="15" creationId="{F3843B02-95AC-583A-D0FB-070C316F0C6C}"/>
          </ac:spMkLst>
        </pc:spChg>
        <pc:picChg chg="add mod">
          <ac:chgData name="Elizabeth Hunter" userId="56ab572b-d3fc-4842-b619-e3c418dcbf79" providerId="ADAL" clId="{7B5EE8E4-E037-4EF6-9179-D51D0A99AFC0}" dt="2025-10-09T05:07:05.980" v="35" actId="1076"/>
          <ac:picMkLst>
            <pc:docMk/>
            <pc:sldMk cId="1706313831" sldId="305"/>
            <ac:picMk id="7" creationId="{E62440B2-E374-181B-E02F-1ED4CF3A99A3}"/>
          </ac:picMkLst>
        </pc:picChg>
        <pc:picChg chg="add mod">
          <ac:chgData name="Elizabeth Hunter" userId="56ab572b-d3fc-4842-b619-e3c418dcbf79" providerId="ADAL" clId="{7B5EE8E4-E037-4EF6-9179-D51D0A99AFC0}" dt="2025-10-09T04:59:25.927" v="17" actId="14100"/>
          <ac:picMkLst>
            <pc:docMk/>
            <pc:sldMk cId="1706313831" sldId="305"/>
            <ac:picMk id="10" creationId="{F90A7B97-A93D-E53B-6A86-B38845686DCF}"/>
          </ac:picMkLst>
        </pc:picChg>
        <pc:picChg chg="add mod">
          <ac:chgData name="Elizabeth Hunter" userId="56ab572b-d3fc-4842-b619-e3c418dcbf79" providerId="ADAL" clId="{7B5EE8E4-E037-4EF6-9179-D51D0A99AFC0}" dt="2025-10-09T05:04:53.022" v="20" actId="1076"/>
          <ac:picMkLst>
            <pc:docMk/>
            <pc:sldMk cId="1706313831" sldId="305"/>
            <ac:picMk id="12" creationId="{84881075-FE6B-0E78-341C-59E4CA9705CB}"/>
          </ac:picMkLst>
        </pc:picChg>
        <pc:picChg chg="add mod">
          <ac:chgData name="Elizabeth Hunter" userId="56ab572b-d3fc-4842-b619-e3c418dcbf79" providerId="ADAL" clId="{7B5EE8E4-E037-4EF6-9179-D51D0A99AFC0}" dt="2025-10-09T05:07:03.709" v="34" actId="1076"/>
          <ac:picMkLst>
            <pc:docMk/>
            <pc:sldMk cId="1706313831" sldId="305"/>
            <ac:picMk id="14" creationId="{45E46783-B44F-A90D-3AA7-596C8BEF4C48}"/>
          </ac:picMkLst>
        </pc:picChg>
        <pc:cxnChg chg="add mod">
          <ac:chgData name="Elizabeth Hunter" userId="56ab572b-d3fc-4842-b619-e3c418dcbf79" providerId="ADAL" clId="{7B5EE8E4-E037-4EF6-9179-D51D0A99AFC0}" dt="2025-10-09T05:07:21.763" v="37" actId="208"/>
          <ac:cxnSpMkLst>
            <pc:docMk/>
            <pc:sldMk cId="1706313831" sldId="305"/>
            <ac:cxnSpMk id="17" creationId="{C4C48BE7-3704-EAA0-0148-34F62A7134EF}"/>
          </ac:cxnSpMkLst>
        </pc:cxnChg>
      </pc:sldChg>
      <pc:sldChg chg="modNotes modNotesTx">
        <pc:chgData name="Elizabeth Hunter" userId="56ab572b-d3fc-4842-b619-e3c418dcbf79" providerId="ADAL" clId="{7B5EE8E4-E037-4EF6-9179-D51D0A99AFC0}" dt="2025-10-16T05:09:58.968" v="342"/>
        <pc:sldMkLst>
          <pc:docMk/>
          <pc:sldMk cId="702418772" sldId="306"/>
        </pc:sldMkLst>
      </pc:sldChg>
      <pc:sldChg chg="modNotes modNotesTx">
        <pc:chgData name="Elizabeth Hunter" userId="56ab572b-d3fc-4842-b619-e3c418dcbf79" providerId="ADAL" clId="{7B5EE8E4-E037-4EF6-9179-D51D0A99AFC0}" dt="2025-10-16T05:09:58.968" v="342"/>
        <pc:sldMkLst>
          <pc:docMk/>
          <pc:sldMk cId="4016537119" sldId="307"/>
        </pc:sldMkLst>
      </pc:sldChg>
    </pc:docChg>
  </pc:docChgLst>
  <pc:docChgLst>
    <pc:chgData name="Steven Weller" userId="S::steven.weller@arc.gov.au::3d76ba5a-790d-48bf-b47b-91aa7395e346" providerId="AD" clId="Web-{B3399436-3C12-4E4D-B520-C1E2CCDF6FD3}"/>
    <pc:docChg chg="modSld">
      <pc:chgData name="Steven Weller" userId="S::steven.weller@arc.gov.au::3d76ba5a-790d-48bf-b47b-91aa7395e346" providerId="AD" clId="Web-{B3399436-3C12-4E4D-B520-C1E2CCDF6FD3}" dt="2025-09-18T06:15:58.957" v="7" actId="20577"/>
      <pc:docMkLst>
        <pc:docMk/>
      </pc:docMkLst>
      <pc:sldChg chg="modSp">
        <pc:chgData name="Steven Weller" userId="S::steven.weller@arc.gov.au::3d76ba5a-790d-48bf-b47b-91aa7395e346" providerId="AD" clId="Web-{B3399436-3C12-4E4D-B520-C1E2CCDF6FD3}" dt="2025-09-18T06:15:58.957" v="7" actId="20577"/>
        <pc:sldMkLst>
          <pc:docMk/>
          <pc:sldMk cId="341107582" sldId="278"/>
        </pc:sldMkLst>
        <pc:spChg chg="mod">
          <ac:chgData name="Steven Weller" userId="S::steven.weller@arc.gov.au::3d76ba5a-790d-48bf-b47b-91aa7395e346" providerId="AD" clId="Web-{B3399436-3C12-4E4D-B520-C1E2CCDF6FD3}" dt="2025-09-18T06:15:58.957" v="7" actId="20577"/>
          <ac:spMkLst>
            <pc:docMk/>
            <pc:sldMk cId="341107582" sldId="278"/>
            <ac:spMk id="3" creationId="{90CE96FD-77EF-4E97-A6C4-4D0A07457B7D}"/>
          </ac:spMkLst>
        </pc:spChg>
      </pc:sldChg>
      <pc:sldChg chg="modSp modCm">
        <pc:chgData name="Steven Weller" userId="S::steven.weller@arc.gov.au::3d76ba5a-790d-48bf-b47b-91aa7395e346" providerId="AD" clId="Web-{B3399436-3C12-4E4D-B520-C1E2CCDF6FD3}" dt="2025-09-18T06:15:13.050" v="2" actId="20577"/>
        <pc:sldMkLst>
          <pc:docMk/>
          <pc:sldMk cId="309841545" sldId="303"/>
        </pc:sldMkLst>
        <pc:spChg chg="mod">
          <ac:chgData name="Steven Weller" userId="S::steven.weller@arc.gov.au::3d76ba5a-790d-48bf-b47b-91aa7395e346" providerId="AD" clId="Web-{B3399436-3C12-4E4D-B520-C1E2CCDF6FD3}" dt="2025-09-18T06:15:13.050" v="2" actId="20577"/>
          <ac:spMkLst>
            <pc:docMk/>
            <pc:sldMk cId="309841545" sldId="303"/>
            <ac:spMk id="5" creationId="{F32C86F7-20FF-4B0A-8544-19F7390156D2}"/>
          </ac:spMkLst>
        </pc:spChg>
        <pc:extLst>
          <p:ext xmlns:p="http://schemas.openxmlformats.org/presentationml/2006/main" uri="{D6D511B9-2390-475A-947B-AFAB55BFBCF1}">
            <pc226:cmChg xmlns:pc226="http://schemas.microsoft.com/office/powerpoint/2022/06/main/command" chg="mod">
              <pc226:chgData name="Steven Weller" userId="S::steven.weller@arc.gov.au::3d76ba5a-790d-48bf-b47b-91aa7395e346" providerId="AD" clId="Web-{B3399436-3C12-4E4D-B520-C1E2CCDF6FD3}" dt="2025-09-18T06:15:10.815" v="1" actId="20577"/>
              <pc2:cmMkLst xmlns:pc2="http://schemas.microsoft.com/office/powerpoint/2019/9/main/command">
                <pc:docMk/>
                <pc:sldMk cId="309841545" sldId="303"/>
                <pc2:cmMk id="{473C8C8D-7BE1-4E53-9E7D-B9DCAC9CE6EB}"/>
              </pc2:cmMkLst>
            </pc226:cmChg>
          </p:ext>
        </pc:ext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C04F5A-F4E8-4685-BCAB-4BBBDA43D75A}" type="doc">
      <dgm:prSet loTypeId="urn:microsoft.com/office/officeart/2005/8/layout/hList1" loCatId="list" qsTypeId="urn:microsoft.com/office/officeart/2005/8/quickstyle/simple1" qsCatId="simple" csTypeId="urn:microsoft.com/office/officeart/2005/8/colors/accent0_1" csCatId="mainScheme" phldr="1"/>
      <dgm:spPr/>
      <dgm:t>
        <a:bodyPr/>
        <a:lstStyle/>
        <a:p>
          <a:endParaRPr lang="en-AU"/>
        </a:p>
      </dgm:t>
    </dgm:pt>
    <dgm:pt modelId="{23C8D267-0949-4A05-AE5C-3E2BC77AFAD8}">
      <dgm:prSet phldrT="[Text]" custT="1"/>
      <dgm:spPr/>
      <dgm:t>
        <a:bodyPr/>
        <a:lstStyle/>
        <a:p>
          <a:r>
            <a:rPr lang="en-AU" sz="1400" b="1">
              <a:solidFill>
                <a:srgbClr val="FFFFFF"/>
              </a:solidFill>
            </a:rPr>
            <a:t>TRL 1</a:t>
          </a:r>
        </a:p>
      </dgm:t>
    </dgm:pt>
    <dgm:pt modelId="{F878A747-0119-4C82-8DAB-D837DFEAB391}" type="parTrans" cxnId="{0EF968C9-7906-47EB-844E-5E7388D41306}">
      <dgm:prSet/>
      <dgm:spPr/>
      <dgm:t>
        <a:bodyPr/>
        <a:lstStyle/>
        <a:p>
          <a:endParaRPr lang="en-AU"/>
        </a:p>
      </dgm:t>
    </dgm:pt>
    <dgm:pt modelId="{63FD4D74-9E2E-4165-9914-CFD7EC0B2DD8}" type="sibTrans" cxnId="{0EF968C9-7906-47EB-844E-5E7388D41306}">
      <dgm:prSet/>
      <dgm:spPr/>
      <dgm:t>
        <a:bodyPr/>
        <a:lstStyle/>
        <a:p>
          <a:endParaRPr lang="en-AU"/>
        </a:p>
      </dgm:t>
    </dgm:pt>
    <dgm:pt modelId="{AB3D3342-F4EF-4B2E-B3B1-2E9E3D8AD7C0}">
      <dgm:prSet phldrT="[Text]" custT="1"/>
      <dgm:spPr/>
      <dgm:t>
        <a:bodyPr/>
        <a:lstStyle/>
        <a:p>
          <a:r>
            <a:rPr lang="en-AU" sz="1400" b="1">
              <a:solidFill>
                <a:srgbClr val="FFFFFF"/>
              </a:solidFill>
            </a:rPr>
            <a:t>TRL 2</a:t>
          </a:r>
        </a:p>
      </dgm:t>
    </dgm:pt>
    <dgm:pt modelId="{738BEB15-F875-4848-9CC5-1203EA28B2CC}" type="parTrans" cxnId="{934A87BE-74EE-41BC-8A17-318603361A73}">
      <dgm:prSet/>
      <dgm:spPr/>
      <dgm:t>
        <a:bodyPr/>
        <a:lstStyle/>
        <a:p>
          <a:endParaRPr lang="en-AU"/>
        </a:p>
      </dgm:t>
    </dgm:pt>
    <dgm:pt modelId="{E2A7810D-FBAD-4D00-85B7-B6CDA4E08184}" type="sibTrans" cxnId="{934A87BE-74EE-41BC-8A17-318603361A73}">
      <dgm:prSet/>
      <dgm:spPr/>
      <dgm:t>
        <a:bodyPr/>
        <a:lstStyle/>
        <a:p>
          <a:endParaRPr lang="en-AU"/>
        </a:p>
      </dgm:t>
    </dgm:pt>
    <dgm:pt modelId="{DC3EBDFE-88F1-4DED-9760-6EE9F75FD17E}">
      <dgm:prSet phldrT="[Text]" custT="1"/>
      <dgm:spPr/>
      <dgm:t>
        <a:bodyPr/>
        <a:lstStyle/>
        <a:p>
          <a:pPr algn="ctr">
            <a:buNone/>
          </a:pPr>
          <a:r>
            <a:rPr lang="en-AU" sz="1200"/>
            <a:t>Applied Research</a:t>
          </a:r>
        </a:p>
      </dgm:t>
    </dgm:pt>
    <dgm:pt modelId="{F2ADBEF2-7552-4890-839E-CBCEE3850797}" type="parTrans" cxnId="{2526B967-E6F4-4DD4-B90F-EF94F9C0D3C2}">
      <dgm:prSet/>
      <dgm:spPr/>
      <dgm:t>
        <a:bodyPr/>
        <a:lstStyle/>
        <a:p>
          <a:endParaRPr lang="en-AU"/>
        </a:p>
      </dgm:t>
    </dgm:pt>
    <dgm:pt modelId="{445E92E5-CA0E-435F-A90D-095A826F9A0D}" type="sibTrans" cxnId="{2526B967-E6F4-4DD4-B90F-EF94F9C0D3C2}">
      <dgm:prSet/>
      <dgm:spPr/>
      <dgm:t>
        <a:bodyPr/>
        <a:lstStyle/>
        <a:p>
          <a:endParaRPr lang="en-AU"/>
        </a:p>
      </dgm:t>
    </dgm:pt>
    <dgm:pt modelId="{B8D9D30F-6684-4F01-962B-7A0AB11654F2}">
      <dgm:prSet phldrT="[Text]" custT="1"/>
      <dgm:spPr/>
      <dgm:t>
        <a:bodyPr/>
        <a:lstStyle/>
        <a:p>
          <a:r>
            <a:rPr lang="en-AU" sz="1400" b="1">
              <a:solidFill>
                <a:srgbClr val="FFFFFF"/>
              </a:solidFill>
            </a:rPr>
            <a:t>TRL 3</a:t>
          </a:r>
        </a:p>
      </dgm:t>
    </dgm:pt>
    <dgm:pt modelId="{EF53C62E-78A5-4871-9621-846C607878BB}" type="parTrans" cxnId="{281505C6-8A8C-4C08-9896-DE3F80C4CD8C}">
      <dgm:prSet/>
      <dgm:spPr/>
      <dgm:t>
        <a:bodyPr/>
        <a:lstStyle/>
        <a:p>
          <a:endParaRPr lang="en-AU"/>
        </a:p>
      </dgm:t>
    </dgm:pt>
    <dgm:pt modelId="{94F946EC-DCA5-4717-B97B-393421ECEC53}" type="sibTrans" cxnId="{281505C6-8A8C-4C08-9896-DE3F80C4CD8C}">
      <dgm:prSet/>
      <dgm:spPr/>
      <dgm:t>
        <a:bodyPr/>
        <a:lstStyle/>
        <a:p>
          <a:endParaRPr lang="en-AU"/>
        </a:p>
      </dgm:t>
    </dgm:pt>
    <dgm:pt modelId="{4EE4C65A-A78C-4D84-B294-2C5502695EDF}">
      <dgm:prSet phldrT="[Text]" custT="1"/>
      <dgm:spPr/>
      <dgm:t>
        <a:bodyPr/>
        <a:lstStyle/>
        <a:p>
          <a:pPr algn="ctr">
            <a:buNone/>
          </a:pPr>
          <a:r>
            <a:rPr lang="en-AU" sz="1200"/>
            <a:t>Critical Function or Proof of Concept Established</a:t>
          </a:r>
        </a:p>
      </dgm:t>
    </dgm:pt>
    <dgm:pt modelId="{2180EA01-446B-4357-B52E-3E232C2D57FE}" type="parTrans" cxnId="{84D10999-DDE1-447C-B4F0-32A46AD99428}">
      <dgm:prSet/>
      <dgm:spPr/>
      <dgm:t>
        <a:bodyPr/>
        <a:lstStyle/>
        <a:p>
          <a:endParaRPr lang="en-AU"/>
        </a:p>
      </dgm:t>
    </dgm:pt>
    <dgm:pt modelId="{2B97919C-4BD4-415D-8646-A9E45C870C03}" type="sibTrans" cxnId="{84D10999-DDE1-447C-B4F0-32A46AD99428}">
      <dgm:prSet/>
      <dgm:spPr/>
      <dgm:t>
        <a:bodyPr/>
        <a:lstStyle/>
        <a:p>
          <a:endParaRPr lang="en-AU"/>
        </a:p>
      </dgm:t>
    </dgm:pt>
    <dgm:pt modelId="{3A1DDE88-8842-412A-9AAC-219C0EC4ABE9}">
      <dgm:prSet phldrT="[Text]" custT="1"/>
      <dgm:spPr/>
      <dgm:t>
        <a:bodyPr/>
        <a:lstStyle/>
        <a:p>
          <a:pPr algn="ctr">
            <a:buNone/>
          </a:pPr>
          <a:r>
            <a:rPr lang="en-AU" sz="1200"/>
            <a:t>Basic Research</a:t>
          </a:r>
        </a:p>
      </dgm:t>
    </dgm:pt>
    <dgm:pt modelId="{9144BE21-1554-4FD8-AC0A-06F1610F3F9A}" type="sibTrans" cxnId="{892DB201-70A9-4CAF-A109-A44AEC73A03C}">
      <dgm:prSet/>
      <dgm:spPr/>
      <dgm:t>
        <a:bodyPr/>
        <a:lstStyle/>
        <a:p>
          <a:endParaRPr lang="en-AU"/>
        </a:p>
      </dgm:t>
    </dgm:pt>
    <dgm:pt modelId="{56E20126-4CB5-41E5-B63A-FDC966D058BA}" type="parTrans" cxnId="{892DB201-70A9-4CAF-A109-A44AEC73A03C}">
      <dgm:prSet/>
      <dgm:spPr/>
      <dgm:t>
        <a:bodyPr/>
        <a:lstStyle/>
        <a:p>
          <a:endParaRPr lang="en-AU"/>
        </a:p>
      </dgm:t>
    </dgm:pt>
    <dgm:pt modelId="{149DC522-3495-4A8A-9425-85C94B7778C7}">
      <dgm:prSet phldrT="[Text]" custT="1"/>
      <dgm:spPr/>
      <dgm:t>
        <a:bodyPr/>
        <a:lstStyle/>
        <a:p>
          <a:r>
            <a:rPr lang="en-AU" sz="1400" b="1">
              <a:solidFill>
                <a:srgbClr val="FFFFFF"/>
              </a:solidFill>
            </a:rPr>
            <a:t>TRL 4</a:t>
          </a:r>
        </a:p>
      </dgm:t>
    </dgm:pt>
    <dgm:pt modelId="{8BB1E9BB-31B0-41D3-8F0A-9F9A2BADDF80}" type="parTrans" cxnId="{ADFBE1D2-2ABF-4D9E-A5B3-0C8E0C3FDD96}">
      <dgm:prSet/>
      <dgm:spPr/>
      <dgm:t>
        <a:bodyPr/>
        <a:lstStyle/>
        <a:p>
          <a:endParaRPr lang="en-AU"/>
        </a:p>
      </dgm:t>
    </dgm:pt>
    <dgm:pt modelId="{00A43EC8-17AC-4FEC-BD24-98B23B1A51A4}" type="sibTrans" cxnId="{ADFBE1D2-2ABF-4D9E-A5B3-0C8E0C3FDD96}">
      <dgm:prSet/>
      <dgm:spPr/>
      <dgm:t>
        <a:bodyPr/>
        <a:lstStyle/>
        <a:p>
          <a:endParaRPr lang="en-AU"/>
        </a:p>
      </dgm:t>
    </dgm:pt>
    <dgm:pt modelId="{D3CF465D-75AA-4223-BFD3-8DD8D9D7B983}">
      <dgm:prSet phldrT="[Text]" custT="1"/>
      <dgm:spPr/>
      <dgm:t>
        <a:bodyPr/>
        <a:lstStyle/>
        <a:p>
          <a:pPr algn="ctr">
            <a:buNone/>
          </a:pPr>
          <a:r>
            <a:rPr lang="en-AU" sz="1200"/>
            <a:t>Lab Testing/Validation of Alpha Prototype Component/Process</a:t>
          </a:r>
        </a:p>
      </dgm:t>
    </dgm:pt>
    <dgm:pt modelId="{5CAAADE7-5B01-4C3D-A340-13E8F91027C3}" type="parTrans" cxnId="{40B0F487-45EE-450F-8DE4-44094D0B3FDC}">
      <dgm:prSet/>
      <dgm:spPr/>
      <dgm:t>
        <a:bodyPr/>
        <a:lstStyle/>
        <a:p>
          <a:endParaRPr lang="en-AU"/>
        </a:p>
      </dgm:t>
    </dgm:pt>
    <dgm:pt modelId="{1AF7A98E-FEFC-4C98-BF28-5DD025B00C93}" type="sibTrans" cxnId="{40B0F487-45EE-450F-8DE4-44094D0B3FDC}">
      <dgm:prSet/>
      <dgm:spPr/>
      <dgm:t>
        <a:bodyPr/>
        <a:lstStyle/>
        <a:p>
          <a:endParaRPr lang="en-AU"/>
        </a:p>
      </dgm:t>
    </dgm:pt>
    <dgm:pt modelId="{3CC0D0D8-0EFE-410C-87B2-2E3618485F91}">
      <dgm:prSet phldrT="[Text]" custT="1"/>
      <dgm:spPr/>
      <dgm:t>
        <a:bodyPr/>
        <a:lstStyle/>
        <a:p>
          <a:r>
            <a:rPr lang="en-AU" sz="1400" b="1">
              <a:solidFill>
                <a:srgbClr val="FFFFFF"/>
              </a:solidFill>
            </a:rPr>
            <a:t>TRL 5</a:t>
          </a:r>
        </a:p>
      </dgm:t>
    </dgm:pt>
    <dgm:pt modelId="{E552FF75-5CC4-46D7-AC5C-28D7B42DDFF8}" type="parTrans" cxnId="{A5F3596B-0F38-4578-82CE-3AC7FA1F52E5}">
      <dgm:prSet/>
      <dgm:spPr/>
      <dgm:t>
        <a:bodyPr/>
        <a:lstStyle/>
        <a:p>
          <a:endParaRPr lang="en-AU"/>
        </a:p>
      </dgm:t>
    </dgm:pt>
    <dgm:pt modelId="{3866E3B4-8487-4B87-9E5B-7D2513C3F2B8}" type="sibTrans" cxnId="{A5F3596B-0F38-4578-82CE-3AC7FA1F52E5}">
      <dgm:prSet/>
      <dgm:spPr/>
      <dgm:t>
        <a:bodyPr/>
        <a:lstStyle/>
        <a:p>
          <a:endParaRPr lang="en-AU"/>
        </a:p>
      </dgm:t>
    </dgm:pt>
    <dgm:pt modelId="{9240AEBA-B323-43CF-B12F-E8F0F8F512D8}">
      <dgm:prSet phldrT="[Text]" custT="1"/>
      <dgm:spPr/>
      <dgm:t>
        <a:bodyPr/>
        <a:lstStyle/>
        <a:p>
          <a:pPr algn="ctr">
            <a:buNone/>
          </a:pPr>
          <a:r>
            <a:rPr lang="en-AU" sz="1200"/>
            <a:t>Laboratory Testing of Integrated/Semi-Integrated System</a:t>
          </a:r>
        </a:p>
      </dgm:t>
    </dgm:pt>
    <dgm:pt modelId="{002AE058-B5A2-4272-8FBC-92898655C53F}" type="parTrans" cxnId="{1CA6ED30-333F-405E-B142-EA433BF8A2D8}">
      <dgm:prSet/>
      <dgm:spPr/>
      <dgm:t>
        <a:bodyPr/>
        <a:lstStyle/>
        <a:p>
          <a:endParaRPr lang="en-AU"/>
        </a:p>
      </dgm:t>
    </dgm:pt>
    <dgm:pt modelId="{A20E6AB6-0AD0-4D9B-BA97-BD77DE4A61A6}" type="sibTrans" cxnId="{1CA6ED30-333F-405E-B142-EA433BF8A2D8}">
      <dgm:prSet/>
      <dgm:spPr/>
      <dgm:t>
        <a:bodyPr/>
        <a:lstStyle/>
        <a:p>
          <a:endParaRPr lang="en-AU"/>
        </a:p>
      </dgm:t>
    </dgm:pt>
    <dgm:pt modelId="{87321BA3-5825-4A8C-9CC4-ED82052EEEF0}">
      <dgm:prSet phldrT="[Text]" custT="1"/>
      <dgm:spPr/>
      <dgm:t>
        <a:bodyPr/>
        <a:lstStyle/>
        <a:p>
          <a:r>
            <a:rPr lang="en-AU" sz="1400" b="1">
              <a:solidFill>
                <a:srgbClr val="FFFFFF"/>
              </a:solidFill>
            </a:rPr>
            <a:t>TRL 6</a:t>
          </a:r>
        </a:p>
      </dgm:t>
    </dgm:pt>
    <dgm:pt modelId="{BEF28238-087A-4549-8E87-B832350E30A1}" type="parTrans" cxnId="{8D9B1A8A-664D-4CF4-B4CA-21B91AD74CF4}">
      <dgm:prSet/>
      <dgm:spPr/>
      <dgm:t>
        <a:bodyPr/>
        <a:lstStyle/>
        <a:p>
          <a:endParaRPr lang="en-AU"/>
        </a:p>
      </dgm:t>
    </dgm:pt>
    <dgm:pt modelId="{6497B17D-08F3-483F-8B67-774ACE21DCA7}" type="sibTrans" cxnId="{8D9B1A8A-664D-4CF4-B4CA-21B91AD74CF4}">
      <dgm:prSet/>
      <dgm:spPr/>
      <dgm:t>
        <a:bodyPr/>
        <a:lstStyle/>
        <a:p>
          <a:endParaRPr lang="en-AU"/>
        </a:p>
      </dgm:t>
    </dgm:pt>
    <dgm:pt modelId="{A000B01E-C638-49AB-B240-1F8E9D96901A}">
      <dgm:prSet phldrT="[Text]" custT="1"/>
      <dgm:spPr/>
      <dgm:t>
        <a:bodyPr/>
        <a:lstStyle/>
        <a:p>
          <a:pPr algn="ctr">
            <a:buNone/>
          </a:pPr>
          <a:r>
            <a:rPr lang="en-AU" sz="1200"/>
            <a:t>Prototype System Verified</a:t>
          </a:r>
        </a:p>
      </dgm:t>
    </dgm:pt>
    <dgm:pt modelId="{4FCF85E7-A086-48B3-BEED-DF9AA4C36FB5}" type="parTrans" cxnId="{81B7D2E6-B7C4-4A7A-A86A-4E44DDB73AA1}">
      <dgm:prSet/>
      <dgm:spPr/>
      <dgm:t>
        <a:bodyPr/>
        <a:lstStyle/>
        <a:p>
          <a:endParaRPr lang="en-AU"/>
        </a:p>
      </dgm:t>
    </dgm:pt>
    <dgm:pt modelId="{27AEEA4D-31B1-4216-AB70-4C848195EAA6}" type="sibTrans" cxnId="{81B7D2E6-B7C4-4A7A-A86A-4E44DDB73AA1}">
      <dgm:prSet/>
      <dgm:spPr/>
      <dgm:t>
        <a:bodyPr/>
        <a:lstStyle/>
        <a:p>
          <a:endParaRPr lang="en-AU"/>
        </a:p>
      </dgm:t>
    </dgm:pt>
    <dgm:pt modelId="{5F390C85-9875-4CC6-9F3E-E69BB0375D87}">
      <dgm:prSet phldrT="[Text]" custT="1"/>
      <dgm:spPr/>
      <dgm:t>
        <a:bodyPr/>
        <a:lstStyle/>
        <a:p>
          <a:r>
            <a:rPr lang="en-AU" sz="1400" b="1">
              <a:solidFill>
                <a:srgbClr val="FFFFFF"/>
              </a:solidFill>
            </a:rPr>
            <a:t>TRL 7</a:t>
          </a:r>
        </a:p>
      </dgm:t>
    </dgm:pt>
    <dgm:pt modelId="{C4CF7955-3263-4806-BCAE-10366F328886}" type="parTrans" cxnId="{6D211E9A-B40B-4D33-A77C-FAC136C4195A}">
      <dgm:prSet/>
      <dgm:spPr/>
      <dgm:t>
        <a:bodyPr/>
        <a:lstStyle/>
        <a:p>
          <a:endParaRPr lang="en-AU"/>
        </a:p>
      </dgm:t>
    </dgm:pt>
    <dgm:pt modelId="{7847CA41-89EB-41C2-ABFC-77C088C39D1A}" type="sibTrans" cxnId="{6D211E9A-B40B-4D33-A77C-FAC136C4195A}">
      <dgm:prSet/>
      <dgm:spPr/>
      <dgm:t>
        <a:bodyPr/>
        <a:lstStyle/>
        <a:p>
          <a:endParaRPr lang="en-AU"/>
        </a:p>
      </dgm:t>
    </dgm:pt>
    <dgm:pt modelId="{032205D1-FD1C-4B72-A110-2FEE13354536}">
      <dgm:prSet phldrT="[Text]" custT="1"/>
      <dgm:spPr/>
      <dgm:t>
        <a:bodyPr/>
        <a:lstStyle/>
        <a:p>
          <a:pPr algn="ctr">
            <a:buNone/>
          </a:pPr>
          <a:r>
            <a:rPr lang="en-AU" sz="1200"/>
            <a:t>Integrated Pilot System Demonstrated</a:t>
          </a:r>
        </a:p>
      </dgm:t>
    </dgm:pt>
    <dgm:pt modelId="{AD52F8BA-1E79-49EF-A95A-0421828AFA6F}" type="parTrans" cxnId="{E4EEDE47-F752-4D5F-9EBC-0A6E3A5DA4DB}">
      <dgm:prSet/>
      <dgm:spPr/>
      <dgm:t>
        <a:bodyPr/>
        <a:lstStyle/>
        <a:p>
          <a:endParaRPr lang="en-AU"/>
        </a:p>
      </dgm:t>
    </dgm:pt>
    <dgm:pt modelId="{37F9F4E4-1015-4486-98AB-BD0C9B21A7D9}" type="sibTrans" cxnId="{E4EEDE47-F752-4D5F-9EBC-0A6E3A5DA4DB}">
      <dgm:prSet/>
      <dgm:spPr/>
      <dgm:t>
        <a:bodyPr/>
        <a:lstStyle/>
        <a:p>
          <a:endParaRPr lang="en-AU"/>
        </a:p>
      </dgm:t>
    </dgm:pt>
    <dgm:pt modelId="{4D0FE6A6-3FC3-4159-B2D7-B0EBA6C57930}">
      <dgm:prSet phldrT="[Text]" custT="1"/>
      <dgm:spPr/>
      <dgm:t>
        <a:bodyPr/>
        <a:lstStyle/>
        <a:p>
          <a:r>
            <a:rPr lang="en-AU" sz="1400" b="1">
              <a:solidFill>
                <a:srgbClr val="FFFFFF"/>
              </a:solidFill>
            </a:rPr>
            <a:t>TRL 8</a:t>
          </a:r>
        </a:p>
      </dgm:t>
    </dgm:pt>
    <dgm:pt modelId="{9D17382B-BC1C-45B9-987E-407996F88AFF}" type="parTrans" cxnId="{9F014AA1-6208-43FB-BB24-69B3FABC4E59}">
      <dgm:prSet/>
      <dgm:spPr/>
      <dgm:t>
        <a:bodyPr/>
        <a:lstStyle/>
        <a:p>
          <a:endParaRPr lang="en-AU"/>
        </a:p>
      </dgm:t>
    </dgm:pt>
    <dgm:pt modelId="{6D3BB15C-028A-4261-A8F6-0B832C9B8CAE}" type="sibTrans" cxnId="{9F014AA1-6208-43FB-BB24-69B3FABC4E59}">
      <dgm:prSet/>
      <dgm:spPr/>
      <dgm:t>
        <a:bodyPr/>
        <a:lstStyle/>
        <a:p>
          <a:endParaRPr lang="en-AU"/>
        </a:p>
      </dgm:t>
    </dgm:pt>
    <dgm:pt modelId="{F3E1A1FD-33BB-4ED3-8FA9-CDA3F8A85C72}">
      <dgm:prSet phldrT="[Text]" custT="1"/>
      <dgm:spPr/>
      <dgm:t>
        <a:bodyPr/>
        <a:lstStyle/>
        <a:p>
          <a:pPr algn="ctr">
            <a:buNone/>
          </a:pPr>
          <a:r>
            <a:rPr lang="en-AU" sz="1200"/>
            <a:t>System Incorporated in Commercial Design</a:t>
          </a:r>
        </a:p>
      </dgm:t>
    </dgm:pt>
    <dgm:pt modelId="{2480912A-E73D-41CD-BE15-8AC21FB2114F}" type="parTrans" cxnId="{49C35649-2CB2-45D4-8E35-C4686D043E72}">
      <dgm:prSet/>
      <dgm:spPr/>
      <dgm:t>
        <a:bodyPr/>
        <a:lstStyle/>
        <a:p>
          <a:endParaRPr lang="en-AU"/>
        </a:p>
      </dgm:t>
    </dgm:pt>
    <dgm:pt modelId="{EB4C0F4C-49D0-4AC4-9CEC-55E9136F88D5}" type="sibTrans" cxnId="{49C35649-2CB2-45D4-8E35-C4686D043E72}">
      <dgm:prSet/>
      <dgm:spPr/>
      <dgm:t>
        <a:bodyPr/>
        <a:lstStyle/>
        <a:p>
          <a:endParaRPr lang="en-AU"/>
        </a:p>
      </dgm:t>
    </dgm:pt>
    <dgm:pt modelId="{5069C12D-2E1F-4690-81C5-119853F6E876}">
      <dgm:prSet phldrT="[Text]" custT="1"/>
      <dgm:spPr/>
      <dgm:t>
        <a:bodyPr/>
        <a:lstStyle/>
        <a:p>
          <a:r>
            <a:rPr lang="en-AU" sz="1400" b="1">
              <a:solidFill>
                <a:srgbClr val="FFFFFF"/>
              </a:solidFill>
            </a:rPr>
            <a:t>TRL 9</a:t>
          </a:r>
        </a:p>
      </dgm:t>
    </dgm:pt>
    <dgm:pt modelId="{71FF58D1-C7F2-4DAE-84DC-70952911622A}" type="parTrans" cxnId="{62163EF9-149B-4C60-976A-DFAC97F16C32}">
      <dgm:prSet/>
      <dgm:spPr/>
      <dgm:t>
        <a:bodyPr/>
        <a:lstStyle/>
        <a:p>
          <a:endParaRPr lang="en-AU"/>
        </a:p>
      </dgm:t>
    </dgm:pt>
    <dgm:pt modelId="{B099B1B4-6892-4D72-9EA2-3AC61874CA95}" type="sibTrans" cxnId="{62163EF9-149B-4C60-976A-DFAC97F16C32}">
      <dgm:prSet/>
      <dgm:spPr/>
      <dgm:t>
        <a:bodyPr/>
        <a:lstStyle/>
        <a:p>
          <a:endParaRPr lang="en-AU"/>
        </a:p>
      </dgm:t>
    </dgm:pt>
    <dgm:pt modelId="{E11782A8-81CB-43A2-9BCD-191EDA2BF976}">
      <dgm:prSet phldrT="[Text]" custT="1"/>
      <dgm:spPr/>
      <dgm:t>
        <a:bodyPr/>
        <a:lstStyle/>
        <a:p>
          <a:pPr algn="ctr">
            <a:buNone/>
          </a:pPr>
          <a:r>
            <a:rPr lang="en-AU" sz="1200"/>
            <a:t>System Proven and Ready for Full Commercial Deployment</a:t>
          </a:r>
        </a:p>
      </dgm:t>
    </dgm:pt>
    <dgm:pt modelId="{ADFA283A-76CA-4267-90BF-F18C57270EB8}" type="parTrans" cxnId="{3B3038FE-9978-4FD4-B8EE-664598B463DF}">
      <dgm:prSet/>
      <dgm:spPr/>
      <dgm:t>
        <a:bodyPr/>
        <a:lstStyle/>
        <a:p>
          <a:endParaRPr lang="en-AU"/>
        </a:p>
      </dgm:t>
    </dgm:pt>
    <dgm:pt modelId="{B0C4137E-493B-4F3B-962A-99A6EC2C4215}" type="sibTrans" cxnId="{3B3038FE-9978-4FD4-B8EE-664598B463DF}">
      <dgm:prSet/>
      <dgm:spPr/>
      <dgm:t>
        <a:bodyPr/>
        <a:lstStyle/>
        <a:p>
          <a:endParaRPr lang="en-AU"/>
        </a:p>
      </dgm:t>
    </dgm:pt>
    <dgm:pt modelId="{91D828D8-A271-4ED4-8CAD-95566FCC423A}" type="pres">
      <dgm:prSet presAssocID="{84C04F5A-F4E8-4685-BCAB-4BBBDA43D75A}" presName="Name0" presStyleCnt="0">
        <dgm:presLayoutVars>
          <dgm:dir/>
          <dgm:animLvl val="lvl"/>
          <dgm:resizeHandles val="exact"/>
        </dgm:presLayoutVars>
      </dgm:prSet>
      <dgm:spPr/>
    </dgm:pt>
    <dgm:pt modelId="{3AEA14C0-87E5-4A40-A6FE-96391FCFD225}" type="pres">
      <dgm:prSet presAssocID="{23C8D267-0949-4A05-AE5C-3E2BC77AFAD8}" presName="composite" presStyleCnt="0"/>
      <dgm:spPr/>
    </dgm:pt>
    <dgm:pt modelId="{104E81A5-4F59-492E-AE79-F12D20B5248B}" type="pres">
      <dgm:prSet presAssocID="{23C8D267-0949-4A05-AE5C-3E2BC77AFAD8}" presName="parTx" presStyleLbl="alignNode1" presStyleIdx="0" presStyleCnt="9">
        <dgm:presLayoutVars>
          <dgm:chMax val="0"/>
          <dgm:chPref val="0"/>
          <dgm:bulletEnabled val="1"/>
        </dgm:presLayoutVars>
      </dgm:prSet>
      <dgm:spPr/>
    </dgm:pt>
    <dgm:pt modelId="{1A218F73-5EA1-4E35-9615-C197BC4E7E34}" type="pres">
      <dgm:prSet presAssocID="{23C8D267-0949-4A05-AE5C-3E2BC77AFAD8}" presName="desTx" presStyleLbl="alignAccFollowNode1" presStyleIdx="0" presStyleCnt="9" custScaleY="51019" custLinFactNeighborY="-24316">
        <dgm:presLayoutVars>
          <dgm:bulletEnabled val="1"/>
        </dgm:presLayoutVars>
      </dgm:prSet>
      <dgm:spPr/>
    </dgm:pt>
    <dgm:pt modelId="{AC3E3943-A704-40E9-992B-CB0EC2F67F47}" type="pres">
      <dgm:prSet presAssocID="{63FD4D74-9E2E-4165-9914-CFD7EC0B2DD8}" presName="space" presStyleCnt="0"/>
      <dgm:spPr/>
    </dgm:pt>
    <dgm:pt modelId="{9142DFF8-C44C-491A-B3C6-E8BD2921B416}" type="pres">
      <dgm:prSet presAssocID="{AB3D3342-F4EF-4B2E-B3B1-2E9E3D8AD7C0}" presName="composite" presStyleCnt="0"/>
      <dgm:spPr/>
    </dgm:pt>
    <dgm:pt modelId="{07C2F0CE-6DBF-4562-9F41-50CFE6AB259B}" type="pres">
      <dgm:prSet presAssocID="{AB3D3342-F4EF-4B2E-B3B1-2E9E3D8AD7C0}" presName="parTx" presStyleLbl="alignNode1" presStyleIdx="1" presStyleCnt="9">
        <dgm:presLayoutVars>
          <dgm:chMax val="0"/>
          <dgm:chPref val="0"/>
          <dgm:bulletEnabled val="1"/>
        </dgm:presLayoutVars>
      </dgm:prSet>
      <dgm:spPr/>
    </dgm:pt>
    <dgm:pt modelId="{032F034A-0C75-4033-A656-60E7C7A83688}" type="pres">
      <dgm:prSet presAssocID="{AB3D3342-F4EF-4B2E-B3B1-2E9E3D8AD7C0}" presName="desTx" presStyleLbl="alignAccFollowNode1" presStyleIdx="1" presStyleCnt="9" custScaleY="51019" custLinFactNeighborY="-24316">
        <dgm:presLayoutVars>
          <dgm:bulletEnabled val="1"/>
        </dgm:presLayoutVars>
      </dgm:prSet>
      <dgm:spPr/>
    </dgm:pt>
    <dgm:pt modelId="{54B39C51-DFA1-4058-B3B9-B51403B9149C}" type="pres">
      <dgm:prSet presAssocID="{E2A7810D-FBAD-4D00-85B7-B6CDA4E08184}" presName="space" presStyleCnt="0"/>
      <dgm:spPr/>
    </dgm:pt>
    <dgm:pt modelId="{16421B52-7E01-43B3-AF46-A3164D61DEA0}" type="pres">
      <dgm:prSet presAssocID="{B8D9D30F-6684-4F01-962B-7A0AB11654F2}" presName="composite" presStyleCnt="0"/>
      <dgm:spPr/>
    </dgm:pt>
    <dgm:pt modelId="{8D4B665F-8873-47AD-A37D-9FF77E1450E6}" type="pres">
      <dgm:prSet presAssocID="{B8D9D30F-6684-4F01-962B-7A0AB11654F2}" presName="parTx" presStyleLbl="alignNode1" presStyleIdx="2" presStyleCnt="9">
        <dgm:presLayoutVars>
          <dgm:chMax val="0"/>
          <dgm:chPref val="0"/>
          <dgm:bulletEnabled val="1"/>
        </dgm:presLayoutVars>
      </dgm:prSet>
      <dgm:spPr/>
    </dgm:pt>
    <dgm:pt modelId="{5421CA22-635D-4B68-8FA6-A1F0F9CC696C}" type="pres">
      <dgm:prSet presAssocID="{B8D9D30F-6684-4F01-962B-7A0AB11654F2}" presName="desTx" presStyleLbl="alignAccFollowNode1" presStyleIdx="2" presStyleCnt="9" custScaleY="51019" custLinFactNeighborY="-24316">
        <dgm:presLayoutVars>
          <dgm:bulletEnabled val="1"/>
        </dgm:presLayoutVars>
      </dgm:prSet>
      <dgm:spPr/>
    </dgm:pt>
    <dgm:pt modelId="{718FEF1F-A469-43C2-872B-03466654EE2E}" type="pres">
      <dgm:prSet presAssocID="{94F946EC-DCA5-4717-B97B-393421ECEC53}" presName="space" presStyleCnt="0"/>
      <dgm:spPr/>
    </dgm:pt>
    <dgm:pt modelId="{A7064A65-E008-4901-8E84-ECCF7A10168F}" type="pres">
      <dgm:prSet presAssocID="{149DC522-3495-4A8A-9425-85C94B7778C7}" presName="composite" presStyleCnt="0"/>
      <dgm:spPr/>
    </dgm:pt>
    <dgm:pt modelId="{D87F4965-E40D-441C-9F66-369E1CF5EB0A}" type="pres">
      <dgm:prSet presAssocID="{149DC522-3495-4A8A-9425-85C94B7778C7}" presName="parTx" presStyleLbl="alignNode1" presStyleIdx="3" presStyleCnt="9">
        <dgm:presLayoutVars>
          <dgm:chMax val="0"/>
          <dgm:chPref val="0"/>
          <dgm:bulletEnabled val="1"/>
        </dgm:presLayoutVars>
      </dgm:prSet>
      <dgm:spPr/>
    </dgm:pt>
    <dgm:pt modelId="{48794A4D-E750-4D86-978D-0B480D30E2FD}" type="pres">
      <dgm:prSet presAssocID="{149DC522-3495-4A8A-9425-85C94B7778C7}" presName="desTx" presStyleLbl="alignAccFollowNode1" presStyleIdx="3" presStyleCnt="9" custScaleY="51019" custLinFactNeighborY="-24316">
        <dgm:presLayoutVars>
          <dgm:bulletEnabled val="1"/>
        </dgm:presLayoutVars>
      </dgm:prSet>
      <dgm:spPr/>
    </dgm:pt>
    <dgm:pt modelId="{A92EBBEA-4F48-4760-9DB2-17DA79F74FC0}" type="pres">
      <dgm:prSet presAssocID="{00A43EC8-17AC-4FEC-BD24-98B23B1A51A4}" presName="space" presStyleCnt="0"/>
      <dgm:spPr/>
    </dgm:pt>
    <dgm:pt modelId="{3231077C-D3B4-4E50-9E5E-B650D733BCFE}" type="pres">
      <dgm:prSet presAssocID="{3CC0D0D8-0EFE-410C-87B2-2E3618485F91}" presName="composite" presStyleCnt="0"/>
      <dgm:spPr/>
    </dgm:pt>
    <dgm:pt modelId="{A5635DDD-6312-44E1-8E24-9919A87E70DA}" type="pres">
      <dgm:prSet presAssocID="{3CC0D0D8-0EFE-410C-87B2-2E3618485F91}" presName="parTx" presStyleLbl="alignNode1" presStyleIdx="4" presStyleCnt="9">
        <dgm:presLayoutVars>
          <dgm:chMax val="0"/>
          <dgm:chPref val="0"/>
          <dgm:bulletEnabled val="1"/>
        </dgm:presLayoutVars>
      </dgm:prSet>
      <dgm:spPr/>
    </dgm:pt>
    <dgm:pt modelId="{83F0BD52-C675-4F37-AE61-128C33C94D8A}" type="pres">
      <dgm:prSet presAssocID="{3CC0D0D8-0EFE-410C-87B2-2E3618485F91}" presName="desTx" presStyleLbl="alignAccFollowNode1" presStyleIdx="4" presStyleCnt="9" custScaleY="51019" custLinFactNeighborY="-24316">
        <dgm:presLayoutVars>
          <dgm:bulletEnabled val="1"/>
        </dgm:presLayoutVars>
      </dgm:prSet>
      <dgm:spPr/>
    </dgm:pt>
    <dgm:pt modelId="{B8B20129-416E-4B50-81D8-05FA5DDDCB25}" type="pres">
      <dgm:prSet presAssocID="{3866E3B4-8487-4B87-9E5B-7D2513C3F2B8}" presName="space" presStyleCnt="0"/>
      <dgm:spPr/>
    </dgm:pt>
    <dgm:pt modelId="{710C09B8-1731-49F1-97D3-458C1090AA79}" type="pres">
      <dgm:prSet presAssocID="{87321BA3-5825-4A8C-9CC4-ED82052EEEF0}" presName="composite" presStyleCnt="0"/>
      <dgm:spPr/>
    </dgm:pt>
    <dgm:pt modelId="{4A81051E-93D3-4769-825B-63278F1BDBEF}" type="pres">
      <dgm:prSet presAssocID="{87321BA3-5825-4A8C-9CC4-ED82052EEEF0}" presName="parTx" presStyleLbl="alignNode1" presStyleIdx="5" presStyleCnt="9">
        <dgm:presLayoutVars>
          <dgm:chMax val="0"/>
          <dgm:chPref val="0"/>
          <dgm:bulletEnabled val="1"/>
        </dgm:presLayoutVars>
      </dgm:prSet>
      <dgm:spPr/>
    </dgm:pt>
    <dgm:pt modelId="{8CEC1D43-69FB-4FFB-BAFA-3C4EA3801264}" type="pres">
      <dgm:prSet presAssocID="{87321BA3-5825-4A8C-9CC4-ED82052EEEF0}" presName="desTx" presStyleLbl="alignAccFollowNode1" presStyleIdx="5" presStyleCnt="9" custScaleY="51019" custLinFactNeighborY="-24316">
        <dgm:presLayoutVars>
          <dgm:bulletEnabled val="1"/>
        </dgm:presLayoutVars>
      </dgm:prSet>
      <dgm:spPr/>
    </dgm:pt>
    <dgm:pt modelId="{955180DD-4D62-420B-8CCA-BF468438B1E3}" type="pres">
      <dgm:prSet presAssocID="{6497B17D-08F3-483F-8B67-774ACE21DCA7}" presName="space" presStyleCnt="0"/>
      <dgm:spPr/>
    </dgm:pt>
    <dgm:pt modelId="{A7A814DE-13BB-434A-B1AF-096237726C7C}" type="pres">
      <dgm:prSet presAssocID="{5F390C85-9875-4CC6-9F3E-E69BB0375D87}" presName="composite" presStyleCnt="0"/>
      <dgm:spPr/>
    </dgm:pt>
    <dgm:pt modelId="{902128EE-0736-4C50-BBD9-5313B7B09C55}" type="pres">
      <dgm:prSet presAssocID="{5F390C85-9875-4CC6-9F3E-E69BB0375D87}" presName="parTx" presStyleLbl="alignNode1" presStyleIdx="6" presStyleCnt="9" custScaleX="118525">
        <dgm:presLayoutVars>
          <dgm:chMax val="0"/>
          <dgm:chPref val="0"/>
          <dgm:bulletEnabled val="1"/>
        </dgm:presLayoutVars>
      </dgm:prSet>
      <dgm:spPr/>
    </dgm:pt>
    <dgm:pt modelId="{7B17A649-124B-491F-BCAC-547DE13FC7EE}" type="pres">
      <dgm:prSet presAssocID="{5F390C85-9875-4CC6-9F3E-E69BB0375D87}" presName="desTx" presStyleLbl="alignAccFollowNode1" presStyleIdx="6" presStyleCnt="9" custScaleX="118525" custScaleY="51019" custLinFactNeighborY="-24316">
        <dgm:presLayoutVars>
          <dgm:bulletEnabled val="1"/>
        </dgm:presLayoutVars>
      </dgm:prSet>
      <dgm:spPr/>
    </dgm:pt>
    <dgm:pt modelId="{A8E4606F-A588-463A-8D85-96137210E03B}" type="pres">
      <dgm:prSet presAssocID="{7847CA41-89EB-41C2-ABFC-77C088C39D1A}" presName="space" presStyleCnt="0"/>
      <dgm:spPr/>
    </dgm:pt>
    <dgm:pt modelId="{0F94B48A-437D-4C95-BEB2-4C67BD4C1D3D}" type="pres">
      <dgm:prSet presAssocID="{4D0FE6A6-3FC3-4159-B2D7-B0EBA6C57930}" presName="composite" presStyleCnt="0"/>
      <dgm:spPr/>
    </dgm:pt>
    <dgm:pt modelId="{22F5BCE2-2FAC-4379-B85F-DCC12984CDF7}" type="pres">
      <dgm:prSet presAssocID="{4D0FE6A6-3FC3-4159-B2D7-B0EBA6C57930}" presName="parTx" presStyleLbl="alignNode1" presStyleIdx="7" presStyleCnt="9" custScaleX="115666">
        <dgm:presLayoutVars>
          <dgm:chMax val="0"/>
          <dgm:chPref val="0"/>
          <dgm:bulletEnabled val="1"/>
        </dgm:presLayoutVars>
      </dgm:prSet>
      <dgm:spPr/>
    </dgm:pt>
    <dgm:pt modelId="{5DE1251D-F294-4121-A9E9-AE1D308A924C}" type="pres">
      <dgm:prSet presAssocID="{4D0FE6A6-3FC3-4159-B2D7-B0EBA6C57930}" presName="desTx" presStyleLbl="alignAccFollowNode1" presStyleIdx="7" presStyleCnt="9" custScaleX="115666" custScaleY="51019" custLinFactNeighborY="-24316">
        <dgm:presLayoutVars>
          <dgm:bulletEnabled val="1"/>
        </dgm:presLayoutVars>
      </dgm:prSet>
      <dgm:spPr/>
    </dgm:pt>
    <dgm:pt modelId="{4E92F4EC-59D8-411F-ABC0-E685CFB961C7}" type="pres">
      <dgm:prSet presAssocID="{6D3BB15C-028A-4261-A8F6-0B832C9B8CAE}" presName="space" presStyleCnt="0"/>
      <dgm:spPr/>
    </dgm:pt>
    <dgm:pt modelId="{6B98FE5D-A71A-4B69-A184-25D8CF41E80C}" type="pres">
      <dgm:prSet presAssocID="{5069C12D-2E1F-4690-81C5-119853F6E876}" presName="composite" presStyleCnt="0"/>
      <dgm:spPr/>
    </dgm:pt>
    <dgm:pt modelId="{30458F7B-9180-457E-9F9E-8C33B3391A2A}" type="pres">
      <dgm:prSet presAssocID="{5069C12D-2E1F-4690-81C5-119853F6E876}" presName="parTx" presStyleLbl="alignNode1" presStyleIdx="8" presStyleCnt="9" custScaleX="112512">
        <dgm:presLayoutVars>
          <dgm:chMax val="0"/>
          <dgm:chPref val="0"/>
          <dgm:bulletEnabled val="1"/>
        </dgm:presLayoutVars>
      </dgm:prSet>
      <dgm:spPr/>
    </dgm:pt>
    <dgm:pt modelId="{22B6F1D7-4158-4481-BA64-EA684928D929}" type="pres">
      <dgm:prSet presAssocID="{5069C12D-2E1F-4690-81C5-119853F6E876}" presName="desTx" presStyleLbl="alignAccFollowNode1" presStyleIdx="8" presStyleCnt="9" custScaleX="112512" custScaleY="51019" custLinFactNeighborY="-24316">
        <dgm:presLayoutVars>
          <dgm:bulletEnabled val="1"/>
        </dgm:presLayoutVars>
      </dgm:prSet>
      <dgm:spPr/>
    </dgm:pt>
  </dgm:ptLst>
  <dgm:cxnLst>
    <dgm:cxn modelId="{892DB201-70A9-4CAF-A109-A44AEC73A03C}" srcId="{23C8D267-0949-4A05-AE5C-3E2BC77AFAD8}" destId="{3A1DDE88-8842-412A-9AAC-219C0EC4ABE9}" srcOrd="0" destOrd="0" parTransId="{56E20126-4CB5-41E5-B63A-FDC966D058BA}" sibTransId="{9144BE21-1554-4FD8-AC0A-06F1610F3F9A}"/>
    <dgm:cxn modelId="{EAA2A902-0D5C-4C36-9156-B929F245A2F6}" type="presOf" srcId="{3CC0D0D8-0EFE-410C-87B2-2E3618485F91}" destId="{A5635DDD-6312-44E1-8E24-9919A87E70DA}" srcOrd="0" destOrd="0" presId="urn:microsoft.com/office/officeart/2005/8/layout/hList1"/>
    <dgm:cxn modelId="{C9B9B41E-997C-40F6-AC51-EAB5A71D4E49}" type="presOf" srcId="{4EE4C65A-A78C-4D84-B294-2C5502695EDF}" destId="{5421CA22-635D-4B68-8FA6-A1F0F9CC696C}" srcOrd="0" destOrd="0" presId="urn:microsoft.com/office/officeart/2005/8/layout/hList1"/>
    <dgm:cxn modelId="{1CA6ED30-333F-405E-B142-EA433BF8A2D8}" srcId="{3CC0D0D8-0EFE-410C-87B2-2E3618485F91}" destId="{9240AEBA-B323-43CF-B12F-E8F0F8F512D8}" srcOrd="0" destOrd="0" parTransId="{002AE058-B5A2-4272-8FBC-92898655C53F}" sibTransId="{A20E6AB6-0AD0-4D9B-BA97-BD77DE4A61A6}"/>
    <dgm:cxn modelId="{446C7232-4CF7-4CEC-B62E-E24B466EC36E}" type="presOf" srcId="{AB3D3342-F4EF-4B2E-B3B1-2E9E3D8AD7C0}" destId="{07C2F0CE-6DBF-4562-9F41-50CFE6AB259B}" srcOrd="0" destOrd="0" presId="urn:microsoft.com/office/officeart/2005/8/layout/hList1"/>
    <dgm:cxn modelId="{229C6339-39C9-41A4-B261-E88840ADE1E7}" type="presOf" srcId="{3A1DDE88-8842-412A-9AAC-219C0EC4ABE9}" destId="{1A218F73-5EA1-4E35-9615-C197BC4E7E34}" srcOrd="0" destOrd="0" presId="urn:microsoft.com/office/officeart/2005/8/layout/hList1"/>
    <dgm:cxn modelId="{93160465-C697-4B0D-8AAE-C598E1A9429C}" type="presOf" srcId="{149DC522-3495-4A8A-9425-85C94B7778C7}" destId="{D87F4965-E40D-441C-9F66-369E1CF5EB0A}" srcOrd="0" destOrd="0" presId="urn:microsoft.com/office/officeart/2005/8/layout/hList1"/>
    <dgm:cxn modelId="{D6751865-EBF5-4AB4-BC09-576B50151AE2}" type="presOf" srcId="{4D0FE6A6-3FC3-4159-B2D7-B0EBA6C57930}" destId="{22F5BCE2-2FAC-4379-B85F-DCC12984CDF7}" srcOrd="0" destOrd="0" presId="urn:microsoft.com/office/officeart/2005/8/layout/hList1"/>
    <dgm:cxn modelId="{2526B967-E6F4-4DD4-B90F-EF94F9C0D3C2}" srcId="{AB3D3342-F4EF-4B2E-B3B1-2E9E3D8AD7C0}" destId="{DC3EBDFE-88F1-4DED-9760-6EE9F75FD17E}" srcOrd="0" destOrd="0" parTransId="{F2ADBEF2-7552-4890-839E-CBCEE3850797}" sibTransId="{445E92E5-CA0E-435F-A90D-095A826F9A0D}"/>
    <dgm:cxn modelId="{E4EEDE47-F752-4D5F-9EBC-0A6E3A5DA4DB}" srcId="{5F390C85-9875-4CC6-9F3E-E69BB0375D87}" destId="{032205D1-FD1C-4B72-A110-2FEE13354536}" srcOrd="0" destOrd="0" parTransId="{AD52F8BA-1E79-49EF-A95A-0421828AFA6F}" sibTransId="{37F9F4E4-1015-4486-98AB-BD0C9B21A7D9}"/>
    <dgm:cxn modelId="{A1316768-6775-4263-96E3-34B0029326B2}" type="presOf" srcId="{87321BA3-5825-4A8C-9CC4-ED82052EEEF0}" destId="{4A81051E-93D3-4769-825B-63278F1BDBEF}" srcOrd="0" destOrd="0" presId="urn:microsoft.com/office/officeart/2005/8/layout/hList1"/>
    <dgm:cxn modelId="{49C35649-2CB2-45D4-8E35-C4686D043E72}" srcId="{4D0FE6A6-3FC3-4159-B2D7-B0EBA6C57930}" destId="{F3E1A1FD-33BB-4ED3-8FA9-CDA3F8A85C72}" srcOrd="0" destOrd="0" parTransId="{2480912A-E73D-41CD-BE15-8AC21FB2114F}" sibTransId="{EB4C0F4C-49D0-4AC4-9CEC-55E9136F88D5}"/>
    <dgm:cxn modelId="{A5F3596B-0F38-4578-82CE-3AC7FA1F52E5}" srcId="{84C04F5A-F4E8-4685-BCAB-4BBBDA43D75A}" destId="{3CC0D0D8-0EFE-410C-87B2-2E3618485F91}" srcOrd="4" destOrd="0" parTransId="{E552FF75-5CC4-46D7-AC5C-28D7B42DDFF8}" sibTransId="{3866E3B4-8487-4B87-9E5B-7D2513C3F2B8}"/>
    <dgm:cxn modelId="{61EC674D-8909-42D7-BC7F-DF24FF5E7146}" type="presOf" srcId="{9240AEBA-B323-43CF-B12F-E8F0F8F512D8}" destId="{83F0BD52-C675-4F37-AE61-128C33C94D8A}" srcOrd="0" destOrd="0" presId="urn:microsoft.com/office/officeart/2005/8/layout/hList1"/>
    <dgm:cxn modelId="{6112205A-50B0-4849-8068-685C78E80DD6}" type="presOf" srcId="{E11782A8-81CB-43A2-9BCD-191EDA2BF976}" destId="{22B6F1D7-4158-4481-BA64-EA684928D929}" srcOrd="0" destOrd="0" presId="urn:microsoft.com/office/officeart/2005/8/layout/hList1"/>
    <dgm:cxn modelId="{4C227A85-69D5-4FE2-BAF3-624E4201B6E8}" type="presOf" srcId="{032205D1-FD1C-4B72-A110-2FEE13354536}" destId="{7B17A649-124B-491F-BCAC-547DE13FC7EE}" srcOrd="0" destOrd="0" presId="urn:microsoft.com/office/officeart/2005/8/layout/hList1"/>
    <dgm:cxn modelId="{E950CA87-EEE4-4FE9-9F96-682F65E2C8E8}" type="presOf" srcId="{23C8D267-0949-4A05-AE5C-3E2BC77AFAD8}" destId="{104E81A5-4F59-492E-AE79-F12D20B5248B}" srcOrd="0" destOrd="0" presId="urn:microsoft.com/office/officeart/2005/8/layout/hList1"/>
    <dgm:cxn modelId="{40B0F487-45EE-450F-8DE4-44094D0B3FDC}" srcId="{149DC522-3495-4A8A-9425-85C94B7778C7}" destId="{D3CF465D-75AA-4223-BFD3-8DD8D9D7B983}" srcOrd="0" destOrd="0" parTransId="{5CAAADE7-5B01-4C3D-A340-13E8F91027C3}" sibTransId="{1AF7A98E-FEFC-4C98-BF28-5DD025B00C93}"/>
    <dgm:cxn modelId="{8D9B1A8A-664D-4CF4-B4CA-21B91AD74CF4}" srcId="{84C04F5A-F4E8-4685-BCAB-4BBBDA43D75A}" destId="{87321BA3-5825-4A8C-9CC4-ED82052EEEF0}" srcOrd="5" destOrd="0" parTransId="{BEF28238-087A-4549-8E87-B832350E30A1}" sibTransId="{6497B17D-08F3-483F-8B67-774ACE21DCA7}"/>
    <dgm:cxn modelId="{84D10999-DDE1-447C-B4F0-32A46AD99428}" srcId="{B8D9D30F-6684-4F01-962B-7A0AB11654F2}" destId="{4EE4C65A-A78C-4D84-B294-2C5502695EDF}" srcOrd="0" destOrd="0" parTransId="{2180EA01-446B-4357-B52E-3E232C2D57FE}" sibTransId="{2B97919C-4BD4-415D-8646-A9E45C870C03}"/>
    <dgm:cxn modelId="{81361099-2D8F-431C-8D8A-D95A6F4E4213}" type="presOf" srcId="{A000B01E-C638-49AB-B240-1F8E9D96901A}" destId="{8CEC1D43-69FB-4FFB-BAFA-3C4EA3801264}" srcOrd="0" destOrd="0" presId="urn:microsoft.com/office/officeart/2005/8/layout/hList1"/>
    <dgm:cxn modelId="{6D211E9A-B40B-4D33-A77C-FAC136C4195A}" srcId="{84C04F5A-F4E8-4685-BCAB-4BBBDA43D75A}" destId="{5F390C85-9875-4CC6-9F3E-E69BB0375D87}" srcOrd="6" destOrd="0" parTransId="{C4CF7955-3263-4806-BCAE-10366F328886}" sibTransId="{7847CA41-89EB-41C2-ABFC-77C088C39D1A}"/>
    <dgm:cxn modelId="{9F014AA1-6208-43FB-BB24-69B3FABC4E59}" srcId="{84C04F5A-F4E8-4685-BCAB-4BBBDA43D75A}" destId="{4D0FE6A6-3FC3-4159-B2D7-B0EBA6C57930}" srcOrd="7" destOrd="0" parTransId="{9D17382B-BC1C-45B9-987E-407996F88AFF}" sibTransId="{6D3BB15C-028A-4261-A8F6-0B832C9B8CAE}"/>
    <dgm:cxn modelId="{A14535A7-3EBF-4F85-82EA-70DEA5364217}" type="presOf" srcId="{84C04F5A-F4E8-4685-BCAB-4BBBDA43D75A}" destId="{91D828D8-A271-4ED4-8CAD-95566FCC423A}" srcOrd="0" destOrd="0" presId="urn:microsoft.com/office/officeart/2005/8/layout/hList1"/>
    <dgm:cxn modelId="{2FEDC2BC-8BBE-40D9-BB7F-B883270C0FA4}" type="presOf" srcId="{B8D9D30F-6684-4F01-962B-7A0AB11654F2}" destId="{8D4B665F-8873-47AD-A37D-9FF77E1450E6}" srcOrd="0" destOrd="0" presId="urn:microsoft.com/office/officeart/2005/8/layout/hList1"/>
    <dgm:cxn modelId="{934A87BE-74EE-41BC-8A17-318603361A73}" srcId="{84C04F5A-F4E8-4685-BCAB-4BBBDA43D75A}" destId="{AB3D3342-F4EF-4B2E-B3B1-2E9E3D8AD7C0}" srcOrd="1" destOrd="0" parTransId="{738BEB15-F875-4848-9CC5-1203EA28B2CC}" sibTransId="{E2A7810D-FBAD-4D00-85B7-B6CDA4E08184}"/>
    <dgm:cxn modelId="{281505C6-8A8C-4C08-9896-DE3F80C4CD8C}" srcId="{84C04F5A-F4E8-4685-BCAB-4BBBDA43D75A}" destId="{B8D9D30F-6684-4F01-962B-7A0AB11654F2}" srcOrd="2" destOrd="0" parTransId="{EF53C62E-78A5-4871-9621-846C607878BB}" sibTransId="{94F946EC-DCA5-4717-B97B-393421ECEC53}"/>
    <dgm:cxn modelId="{0EF968C9-7906-47EB-844E-5E7388D41306}" srcId="{84C04F5A-F4E8-4685-BCAB-4BBBDA43D75A}" destId="{23C8D267-0949-4A05-AE5C-3E2BC77AFAD8}" srcOrd="0" destOrd="0" parTransId="{F878A747-0119-4C82-8DAB-D837DFEAB391}" sibTransId="{63FD4D74-9E2E-4165-9914-CFD7EC0B2DD8}"/>
    <dgm:cxn modelId="{ADFBE1D2-2ABF-4D9E-A5B3-0C8E0C3FDD96}" srcId="{84C04F5A-F4E8-4685-BCAB-4BBBDA43D75A}" destId="{149DC522-3495-4A8A-9425-85C94B7778C7}" srcOrd="3" destOrd="0" parTransId="{8BB1E9BB-31B0-41D3-8F0A-9F9A2BADDF80}" sibTransId="{00A43EC8-17AC-4FEC-BD24-98B23B1A51A4}"/>
    <dgm:cxn modelId="{C754D8DB-F7E8-49DF-B3D5-CE3FA478A1BA}" type="presOf" srcId="{DC3EBDFE-88F1-4DED-9760-6EE9F75FD17E}" destId="{032F034A-0C75-4033-A656-60E7C7A83688}" srcOrd="0" destOrd="0" presId="urn:microsoft.com/office/officeart/2005/8/layout/hList1"/>
    <dgm:cxn modelId="{5DE484E1-54C8-4F37-8506-84AA9274A2F5}" type="presOf" srcId="{5F390C85-9875-4CC6-9F3E-E69BB0375D87}" destId="{902128EE-0736-4C50-BBD9-5313B7B09C55}" srcOrd="0" destOrd="0" presId="urn:microsoft.com/office/officeart/2005/8/layout/hList1"/>
    <dgm:cxn modelId="{81B7D2E6-B7C4-4A7A-A86A-4E44DDB73AA1}" srcId="{87321BA3-5825-4A8C-9CC4-ED82052EEEF0}" destId="{A000B01E-C638-49AB-B240-1F8E9D96901A}" srcOrd="0" destOrd="0" parTransId="{4FCF85E7-A086-48B3-BEED-DF9AA4C36FB5}" sibTransId="{27AEEA4D-31B1-4216-AB70-4C848195EAA6}"/>
    <dgm:cxn modelId="{3344F9F4-1BC5-4D2C-A5F2-FB72565BCDFC}" type="presOf" srcId="{D3CF465D-75AA-4223-BFD3-8DD8D9D7B983}" destId="{48794A4D-E750-4D86-978D-0B480D30E2FD}" srcOrd="0" destOrd="0" presId="urn:microsoft.com/office/officeart/2005/8/layout/hList1"/>
    <dgm:cxn modelId="{0D345AF6-C0BA-4D98-BC2A-4379AAA48F7A}" type="presOf" srcId="{F3E1A1FD-33BB-4ED3-8FA9-CDA3F8A85C72}" destId="{5DE1251D-F294-4121-A9E9-AE1D308A924C}" srcOrd="0" destOrd="0" presId="urn:microsoft.com/office/officeart/2005/8/layout/hList1"/>
    <dgm:cxn modelId="{62163EF9-149B-4C60-976A-DFAC97F16C32}" srcId="{84C04F5A-F4E8-4685-BCAB-4BBBDA43D75A}" destId="{5069C12D-2E1F-4690-81C5-119853F6E876}" srcOrd="8" destOrd="0" parTransId="{71FF58D1-C7F2-4DAE-84DC-70952911622A}" sibTransId="{B099B1B4-6892-4D72-9EA2-3AC61874CA95}"/>
    <dgm:cxn modelId="{009748FB-A6F0-44E9-B311-0C193500C2EF}" type="presOf" srcId="{5069C12D-2E1F-4690-81C5-119853F6E876}" destId="{30458F7B-9180-457E-9F9E-8C33B3391A2A}" srcOrd="0" destOrd="0" presId="urn:microsoft.com/office/officeart/2005/8/layout/hList1"/>
    <dgm:cxn modelId="{3B3038FE-9978-4FD4-B8EE-664598B463DF}" srcId="{5069C12D-2E1F-4690-81C5-119853F6E876}" destId="{E11782A8-81CB-43A2-9BCD-191EDA2BF976}" srcOrd="0" destOrd="0" parTransId="{ADFA283A-76CA-4267-90BF-F18C57270EB8}" sibTransId="{B0C4137E-493B-4F3B-962A-99A6EC2C4215}"/>
    <dgm:cxn modelId="{8888F9D9-A8AC-4537-AFD6-7A9295E26ABF}" type="presParOf" srcId="{91D828D8-A271-4ED4-8CAD-95566FCC423A}" destId="{3AEA14C0-87E5-4A40-A6FE-96391FCFD225}" srcOrd="0" destOrd="0" presId="urn:microsoft.com/office/officeart/2005/8/layout/hList1"/>
    <dgm:cxn modelId="{EE725098-2FAE-4F3B-A939-594564CFE256}" type="presParOf" srcId="{3AEA14C0-87E5-4A40-A6FE-96391FCFD225}" destId="{104E81A5-4F59-492E-AE79-F12D20B5248B}" srcOrd="0" destOrd="0" presId="urn:microsoft.com/office/officeart/2005/8/layout/hList1"/>
    <dgm:cxn modelId="{3D15073D-6A9A-4EDB-9B20-E317CA8C52E2}" type="presParOf" srcId="{3AEA14C0-87E5-4A40-A6FE-96391FCFD225}" destId="{1A218F73-5EA1-4E35-9615-C197BC4E7E34}" srcOrd="1" destOrd="0" presId="urn:microsoft.com/office/officeart/2005/8/layout/hList1"/>
    <dgm:cxn modelId="{6DDB83AC-738C-466C-8839-145BAD9B3110}" type="presParOf" srcId="{91D828D8-A271-4ED4-8CAD-95566FCC423A}" destId="{AC3E3943-A704-40E9-992B-CB0EC2F67F47}" srcOrd="1" destOrd="0" presId="urn:microsoft.com/office/officeart/2005/8/layout/hList1"/>
    <dgm:cxn modelId="{B6796D1B-C9B4-4EAE-9D21-68B357E0819D}" type="presParOf" srcId="{91D828D8-A271-4ED4-8CAD-95566FCC423A}" destId="{9142DFF8-C44C-491A-B3C6-E8BD2921B416}" srcOrd="2" destOrd="0" presId="urn:microsoft.com/office/officeart/2005/8/layout/hList1"/>
    <dgm:cxn modelId="{306071C3-AA8E-4F05-994B-E7B25F3738E5}" type="presParOf" srcId="{9142DFF8-C44C-491A-B3C6-E8BD2921B416}" destId="{07C2F0CE-6DBF-4562-9F41-50CFE6AB259B}" srcOrd="0" destOrd="0" presId="urn:microsoft.com/office/officeart/2005/8/layout/hList1"/>
    <dgm:cxn modelId="{C5356A56-730C-40CE-B9A0-50B826E3710F}" type="presParOf" srcId="{9142DFF8-C44C-491A-B3C6-E8BD2921B416}" destId="{032F034A-0C75-4033-A656-60E7C7A83688}" srcOrd="1" destOrd="0" presId="urn:microsoft.com/office/officeart/2005/8/layout/hList1"/>
    <dgm:cxn modelId="{2A2D5431-5F0C-43B1-9107-17F3D8C13EE7}" type="presParOf" srcId="{91D828D8-A271-4ED4-8CAD-95566FCC423A}" destId="{54B39C51-DFA1-4058-B3B9-B51403B9149C}" srcOrd="3" destOrd="0" presId="urn:microsoft.com/office/officeart/2005/8/layout/hList1"/>
    <dgm:cxn modelId="{E31D634B-E338-4AA8-ACB1-1964DF7428EC}" type="presParOf" srcId="{91D828D8-A271-4ED4-8CAD-95566FCC423A}" destId="{16421B52-7E01-43B3-AF46-A3164D61DEA0}" srcOrd="4" destOrd="0" presId="urn:microsoft.com/office/officeart/2005/8/layout/hList1"/>
    <dgm:cxn modelId="{2836D555-9F72-488C-9C7D-8211F0446678}" type="presParOf" srcId="{16421B52-7E01-43B3-AF46-A3164D61DEA0}" destId="{8D4B665F-8873-47AD-A37D-9FF77E1450E6}" srcOrd="0" destOrd="0" presId="urn:microsoft.com/office/officeart/2005/8/layout/hList1"/>
    <dgm:cxn modelId="{A14D0FB1-D8C5-4C23-B939-12FBAC70E3C7}" type="presParOf" srcId="{16421B52-7E01-43B3-AF46-A3164D61DEA0}" destId="{5421CA22-635D-4B68-8FA6-A1F0F9CC696C}" srcOrd="1" destOrd="0" presId="urn:microsoft.com/office/officeart/2005/8/layout/hList1"/>
    <dgm:cxn modelId="{CB7AA2B5-596B-4939-A7CA-C632CDEBB220}" type="presParOf" srcId="{91D828D8-A271-4ED4-8CAD-95566FCC423A}" destId="{718FEF1F-A469-43C2-872B-03466654EE2E}" srcOrd="5" destOrd="0" presId="urn:microsoft.com/office/officeart/2005/8/layout/hList1"/>
    <dgm:cxn modelId="{C8EF810C-A00F-4884-AFA8-627C3C8452D6}" type="presParOf" srcId="{91D828D8-A271-4ED4-8CAD-95566FCC423A}" destId="{A7064A65-E008-4901-8E84-ECCF7A10168F}" srcOrd="6" destOrd="0" presId="urn:microsoft.com/office/officeart/2005/8/layout/hList1"/>
    <dgm:cxn modelId="{20408E5C-28C9-4FD9-B047-73ED4CF4878A}" type="presParOf" srcId="{A7064A65-E008-4901-8E84-ECCF7A10168F}" destId="{D87F4965-E40D-441C-9F66-369E1CF5EB0A}" srcOrd="0" destOrd="0" presId="urn:microsoft.com/office/officeart/2005/8/layout/hList1"/>
    <dgm:cxn modelId="{5696EFDF-3DAD-498A-8CC8-83C7EA2899DC}" type="presParOf" srcId="{A7064A65-E008-4901-8E84-ECCF7A10168F}" destId="{48794A4D-E750-4D86-978D-0B480D30E2FD}" srcOrd="1" destOrd="0" presId="urn:microsoft.com/office/officeart/2005/8/layout/hList1"/>
    <dgm:cxn modelId="{981C0755-E0DC-4FAF-BEC9-8FBDBC424C57}" type="presParOf" srcId="{91D828D8-A271-4ED4-8CAD-95566FCC423A}" destId="{A92EBBEA-4F48-4760-9DB2-17DA79F74FC0}" srcOrd="7" destOrd="0" presId="urn:microsoft.com/office/officeart/2005/8/layout/hList1"/>
    <dgm:cxn modelId="{473B3370-02D6-4134-AE5F-E6E65D839222}" type="presParOf" srcId="{91D828D8-A271-4ED4-8CAD-95566FCC423A}" destId="{3231077C-D3B4-4E50-9E5E-B650D733BCFE}" srcOrd="8" destOrd="0" presId="urn:microsoft.com/office/officeart/2005/8/layout/hList1"/>
    <dgm:cxn modelId="{A504425D-F878-4C1A-8E56-AD6021661CCD}" type="presParOf" srcId="{3231077C-D3B4-4E50-9E5E-B650D733BCFE}" destId="{A5635DDD-6312-44E1-8E24-9919A87E70DA}" srcOrd="0" destOrd="0" presId="urn:microsoft.com/office/officeart/2005/8/layout/hList1"/>
    <dgm:cxn modelId="{EE2C4A61-C228-4EB4-9A28-91837BEFDEF1}" type="presParOf" srcId="{3231077C-D3B4-4E50-9E5E-B650D733BCFE}" destId="{83F0BD52-C675-4F37-AE61-128C33C94D8A}" srcOrd="1" destOrd="0" presId="urn:microsoft.com/office/officeart/2005/8/layout/hList1"/>
    <dgm:cxn modelId="{4F2E228A-F670-4E00-9634-4BC8A9A5E582}" type="presParOf" srcId="{91D828D8-A271-4ED4-8CAD-95566FCC423A}" destId="{B8B20129-416E-4B50-81D8-05FA5DDDCB25}" srcOrd="9" destOrd="0" presId="urn:microsoft.com/office/officeart/2005/8/layout/hList1"/>
    <dgm:cxn modelId="{C7CCDA02-A9D0-4158-A60B-67AA4E3B28F7}" type="presParOf" srcId="{91D828D8-A271-4ED4-8CAD-95566FCC423A}" destId="{710C09B8-1731-49F1-97D3-458C1090AA79}" srcOrd="10" destOrd="0" presId="urn:microsoft.com/office/officeart/2005/8/layout/hList1"/>
    <dgm:cxn modelId="{2032AD19-4657-47F3-8952-8F0026C0169F}" type="presParOf" srcId="{710C09B8-1731-49F1-97D3-458C1090AA79}" destId="{4A81051E-93D3-4769-825B-63278F1BDBEF}" srcOrd="0" destOrd="0" presId="urn:microsoft.com/office/officeart/2005/8/layout/hList1"/>
    <dgm:cxn modelId="{0AFD7D83-5697-4A3C-8B56-62FF7F77B376}" type="presParOf" srcId="{710C09B8-1731-49F1-97D3-458C1090AA79}" destId="{8CEC1D43-69FB-4FFB-BAFA-3C4EA3801264}" srcOrd="1" destOrd="0" presId="urn:microsoft.com/office/officeart/2005/8/layout/hList1"/>
    <dgm:cxn modelId="{6C0613FE-2C55-4345-A597-4FEEAE3603D3}" type="presParOf" srcId="{91D828D8-A271-4ED4-8CAD-95566FCC423A}" destId="{955180DD-4D62-420B-8CCA-BF468438B1E3}" srcOrd="11" destOrd="0" presId="urn:microsoft.com/office/officeart/2005/8/layout/hList1"/>
    <dgm:cxn modelId="{5F6C78BF-5A09-4EE4-A52A-DB446E17E070}" type="presParOf" srcId="{91D828D8-A271-4ED4-8CAD-95566FCC423A}" destId="{A7A814DE-13BB-434A-B1AF-096237726C7C}" srcOrd="12" destOrd="0" presId="urn:microsoft.com/office/officeart/2005/8/layout/hList1"/>
    <dgm:cxn modelId="{AD0BE3DE-F433-4447-873A-E39C45074289}" type="presParOf" srcId="{A7A814DE-13BB-434A-B1AF-096237726C7C}" destId="{902128EE-0736-4C50-BBD9-5313B7B09C55}" srcOrd="0" destOrd="0" presId="urn:microsoft.com/office/officeart/2005/8/layout/hList1"/>
    <dgm:cxn modelId="{479ED1C2-061C-4221-A98C-71C0A36AE123}" type="presParOf" srcId="{A7A814DE-13BB-434A-B1AF-096237726C7C}" destId="{7B17A649-124B-491F-BCAC-547DE13FC7EE}" srcOrd="1" destOrd="0" presId="urn:microsoft.com/office/officeart/2005/8/layout/hList1"/>
    <dgm:cxn modelId="{05A2A4B1-CB3A-47B9-9794-8B7125AAC418}" type="presParOf" srcId="{91D828D8-A271-4ED4-8CAD-95566FCC423A}" destId="{A8E4606F-A588-463A-8D85-96137210E03B}" srcOrd="13" destOrd="0" presId="urn:microsoft.com/office/officeart/2005/8/layout/hList1"/>
    <dgm:cxn modelId="{86DD82F7-C17B-41E8-BDFF-574BF21AF1A6}" type="presParOf" srcId="{91D828D8-A271-4ED4-8CAD-95566FCC423A}" destId="{0F94B48A-437D-4C95-BEB2-4C67BD4C1D3D}" srcOrd="14" destOrd="0" presId="urn:microsoft.com/office/officeart/2005/8/layout/hList1"/>
    <dgm:cxn modelId="{47AA92DD-0F65-40F6-8382-D9B8CEE18528}" type="presParOf" srcId="{0F94B48A-437D-4C95-BEB2-4C67BD4C1D3D}" destId="{22F5BCE2-2FAC-4379-B85F-DCC12984CDF7}" srcOrd="0" destOrd="0" presId="urn:microsoft.com/office/officeart/2005/8/layout/hList1"/>
    <dgm:cxn modelId="{CA4AD494-957A-497F-8B9C-092443D8E686}" type="presParOf" srcId="{0F94B48A-437D-4C95-BEB2-4C67BD4C1D3D}" destId="{5DE1251D-F294-4121-A9E9-AE1D308A924C}" srcOrd="1" destOrd="0" presId="urn:microsoft.com/office/officeart/2005/8/layout/hList1"/>
    <dgm:cxn modelId="{41C03BE7-74D0-4575-95FD-F155D071F96C}" type="presParOf" srcId="{91D828D8-A271-4ED4-8CAD-95566FCC423A}" destId="{4E92F4EC-59D8-411F-ABC0-E685CFB961C7}" srcOrd="15" destOrd="0" presId="urn:microsoft.com/office/officeart/2005/8/layout/hList1"/>
    <dgm:cxn modelId="{EACFE724-4D2B-4D18-8916-D6939A5714BC}" type="presParOf" srcId="{91D828D8-A271-4ED4-8CAD-95566FCC423A}" destId="{6B98FE5D-A71A-4B69-A184-25D8CF41E80C}" srcOrd="16" destOrd="0" presId="urn:microsoft.com/office/officeart/2005/8/layout/hList1"/>
    <dgm:cxn modelId="{5CF4166C-1849-412C-82FE-98B6CF5FD350}" type="presParOf" srcId="{6B98FE5D-A71A-4B69-A184-25D8CF41E80C}" destId="{30458F7B-9180-457E-9F9E-8C33B3391A2A}" srcOrd="0" destOrd="0" presId="urn:microsoft.com/office/officeart/2005/8/layout/hList1"/>
    <dgm:cxn modelId="{4F3CC5C6-F4C6-4C58-8A0C-5D89CEF1A8A2}" type="presParOf" srcId="{6B98FE5D-A71A-4B69-A184-25D8CF41E80C}" destId="{22B6F1D7-4158-4481-BA64-EA684928D929}"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4E81A5-4F59-492E-AE79-F12D20B5248B}">
      <dsp:nvSpPr>
        <dsp:cNvPr id="0" name=""/>
        <dsp:cNvSpPr/>
      </dsp:nvSpPr>
      <dsp:spPr>
        <a:xfrm>
          <a:off x="5708" y="1376913"/>
          <a:ext cx="1072792" cy="429116"/>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AU" sz="1400" b="1" kern="1200">
              <a:solidFill>
                <a:srgbClr val="FFFFFF"/>
              </a:solidFill>
            </a:rPr>
            <a:t>TRL 1</a:t>
          </a:r>
        </a:p>
      </dsp:txBody>
      <dsp:txXfrm>
        <a:off x="5708" y="1376913"/>
        <a:ext cx="1072792" cy="429116"/>
      </dsp:txXfrm>
    </dsp:sp>
    <dsp:sp modelId="{1A218F73-5EA1-4E35-9615-C197BC4E7E34}">
      <dsp:nvSpPr>
        <dsp:cNvPr id="0" name=""/>
        <dsp:cNvSpPr/>
      </dsp:nvSpPr>
      <dsp:spPr>
        <a:xfrm>
          <a:off x="5708" y="1810935"/>
          <a:ext cx="1072792" cy="1434082"/>
        </a:xfrm>
        <a:prstGeom prst="rect">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ctr" defTabSz="533400">
            <a:lnSpc>
              <a:spcPct val="90000"/>
            </a:lnSpc>
            <a:spcBef>
              <a:spcPct val="0"/>
            </a:spcBef>
            <a:spcAft>
              <a:spcPct val="15000"/>
            </a:spcAft>
            <a:buNone/>
          </a:pPr>
          <a:r>
            <a:rPr lang="en-AU" sz="1200" kern="1200"/>
            <a:t>Basic Research</a:t>
          </a:r>
        </a:p>
      </dsp:txBody>
      <dsp:txXfrm>
        <a:off x="5708" y="1810935"/>
        <a:ext cx="1072792" cy="1434082"/>
      </dsp:txXfrm>
    </dsp:sp>
    <dsp:sp modelId="{07C2F0CE-6DBF-4562-9F41-50CFE6AB259B}">
      <dsp:nvSpPr>
        <dsp:cNvPr id="0" name=""/>
        <dsp:cNvSpPr/>
      </dsp:nvSpPr>
      <dsp:spPr>
        <a:xfrm>
          <a:off x="1228691" y="1376913"/>
          <a:ext cx="1072792" cy="429116"/>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AU" sz="1400" b="1" kern="1200">
              <a:solidFill>
                <a:srgbClr val="FFFFFF"/>
              </a:solidFill>
            </a:rPr>
            <a:t>TRL 2</a:t>
          </a:r>
        </a:p>
      </dsp:txBody>
      <dsp:txXfrm>
        <a:off x="1228691" y="1376913"/>
        <a:ext cx="1072792" cy="429116"/>
      </dsp:txXfrm>
    </dsp:sp>
    <dsp:sp modelId="{032F034A-0C75-4033-A656-60E7C7A83688}">
      <dsp:nvSpPr>
        <dsp:cNvPr id="0" name=""/>
        <dsp:cNvSpPr/>
      </dsp:nvSpPr>
      <dsp:spPr>
        <a:xfrm>
          <a:off x="1228691" y="1810935"/>
          <a:ext cx="1072792" cy="1434082"/>
        </a:xfrm>
        <a:prstGeom prst="rect">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ctr" defTabSz="533400">
            <a:lnSpc>
              <a:spcPct val="90000"/>
            </a:lnSpc>
            <a:spcBef>
              <a:spcPct val="0"/>
            </a:spcBef>
            <a:spcAft>
              <a:spcPct val="15000"/>
            </a:spcAft>
            <a:buNone/>
          </a:pPr>
          <a:r>
            <a:rPr lang="en-AU" sz="1200" kern="1200"/>
            <a:t>Applied Research</a:t>
          </a:r>
        </a:p>
      </dsp:txBody>
      <dsp:txXfrm>
        <a:off x="1228691" y="1810935"/>
        <a:ext cx="1072792" cy="1434082"/>
      </dsp:txXfrm>
    </dsp:sp>
    <dsp:sp modelId="{8D4B665F-8873-47AD-A37D-9FF77E1450E6}">
      <dsp:nvSpPr>
        <dsp:cNvPr id="0" name=""/>
        <dsp:cNvSpPr/>
      </dsp:nvSpPr>
      <dsp:spPr>
        <a:xfrm>
          <a:off x="2451674" y="1376913"/>
          <a:ext cx="1072792" cy="429116"/>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AU" sz="1400" b="1" kern="1200">
              <a:solidFill>
                <a:srgbClr val="FFFFFF"/>
              </a:solidFill>
            </a:rPr>
            <a:t>TRL 3</a:t>
          </a:r>
        </a:p>
      </dsp:txBody>
      <dsp:txXfrm>
        <a:off x="2451674" y="1376913"/>
        <a:ext cx="1072792" cy="429116"/>
      </dsp:txXfrm>
    </dsp:sp>
    <dsp:sp modelId="{5421CA22-635D-4B68-8FA6-A1F0F9CC696C}">
      <dsp:nvSpPr>
        <dsp:cNvPr id="0" name=""/>
        <dsp:cNvSpPr/>
      </dsp:nvSpPr>
      <dsp:spPr>
        <a:xfrm>
          <a:off x="2451674" y="1810935"/>
          <a:ext cx="1072792" cy="1434082"/>
        </a:xfrm>
        <a:prstGeom prst="rect">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ctr" defTabSz="533400">
            <a:lnSpc>
              <a:spcPct val="90000"/>
            </a:lnSpc>
            <a:spcBef>
              <a:spcPct val="0"/>
            </a:spcBef>
            <a:spcAft>
              <a:spcPct val="15000"/>
            </a:spcAft>
            <a:buNone/>
          </a:pPr>
          <a:r>
            <a:rPr lang="en-AU" sz="1200" kern="1200"/>
            <a:t>Critical Function or Proof of Concept Established</a:t>
          </a:r>
        </a:p>
      </dsp:txBody>
      <dsp:txXfrm>
        <a:off x="2451674" y="1810935"/>
        <a:ext cx="1072792" cy="1434082"/>
      </dsp:txXfrm>
    </dsp:sp>
    <dsp:sp modelId="{D87F4965-E40D-441C-9F66-369E1CF5EB0A}">
      <dsp:nvSpPr>
        <dsp:cNvPr id="0" name=""/>
        <dsp:cNvSpPr/>
      </dsp:nvSpPr>
      <dsp:spPr>
        <a:xfrm>
          <a:off x="3674657" y="1376913"/>
          <a:ext cx="1072792" cy="429116"/>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AU" sz="1400" b="1" kern="1200">
              <a:solidFill>
                <a:srgbClr val="FFFFFF"/>
              </a:solidFill>
            </a:rPr>
            <a:t>TRL 4</a:t>
          </a:r>
        </a:p>
      </dsp:txBody>
      <dsp:txXfrm>
        <a:off x="3674657" y="1376913"/>
        <a:ext cx="1072792" cy="429116"/>
      </dsp:txXfrm>
    </dsp:sp>
    <dsp:sp modelId="{48794A4D-E750-4D86-978D-0B480D30E2FD}">
      <dsp:nvSpPr>
        <dsp:cNvPr id="0" name=""/>
        <dsp:cNvSpPr/>
      </dsp:nvSpPr>
      <dsp:spPr>
        <a:xfrm>
          <a:off x="3674657" y="1810935"/>
          <a:ext cx="1072792" cy="1434082"/>
        </a:xfrm>
        <a:prstGeom prst="rect">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ctr" defTabSz="533400">
            <a:lnSpc>
              <a:spcPct val="90000"/>
            </a:lnSpc>
            <a:spcBef>
              <a:spcPct val="0"/>
            </a:spcBef>
            <a:spcAft>
              <a:spcPct val="15000"/>
            </a:spcAft>
            <a:buNone/>
          </a:pPr>
          <a:r>
            <a:rPr lang="en-AU" sz="1200" kern="1200"/>
            <a:t>Lab Testing/Validation of Alpha Prototype Component/Process</a:t>
          </a:r>
        </a:p>
      </dsp:txBody>
      <dsp:txXfrm>
        <a:off x="3674657" y="1810935"/>
        <a:ext cx="1072792" cy="1434082"/>
      </dsp:txXfrm>
    </dsp:sp>
    <dsp:sp modelId="{A5635DDD-6312-44E1-8E24-9919A87E70DA}">
      <dsp:nvSpPr>
        <dsp:cNvPr id="0" name=""/>
        <dsp:cNvSpPr/>
      </dsp:nvSpPr>
      <dsp:spPr>
        <a:xfrm>
          <a:off x="4897640" y="1376913"/>
          <a:ext cx="1072792" cy="429116"/>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AU" sz="1400" b="1" kern="1200">
              <a:solidFill>
                <a:srgbClr val="FFFFFF"/>
              </a:solidFill>
            </a:rPr>
            <a:t>TRL 5</a:t>
          </a:r>
        </a:p>
      </dsp:txBody>
      <dsp:txXfrm>
        <a:off x="4897640" y="1376913"/>
        <a:ext cx="1072792" cy="429116"/>
      </dsp:txXfrm>
    </dsp:sp>
    <dsp:sp modelId="{83F0BD52-C675-4F37-AE61-128C33C94D8A}">
      <dsp:nvSpPr>
        <dsp:cNvPr id="0" name=""/>
        <dsp:cNvSpPr/>
      </dsp:nvSpPr>
      <dsp:spPr>
        <a:xfrm>
          <a:off x="4897640" y="1810935"/>
          <a:ext cx="1072792" cy="1434082"/>
        </a:xfrm>
        <a:prstGeom prst="rect">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ctr" defTabSz="533400">
            <a:lnSpc>
              <a:spcPct val="90000"/>
            </a:lnSpc>
            <a:spcBef>
              <a:spcPct val="0"/>
            </a:spcBef>
            <a:spcAft>
              <a:spcPct val="15000"/>
            </a:spcAft>
            <a:buNone/>
          </a:pPr>
          <a:r>
            <a:rPr lang="en-AU" sz="1200" kern="1200"/>
            <a:t>Laboratory Testing of Integrated/Semi-Integrated System</a:t>
          </a:r>
        </a:p>
      </dsp:txBody>
      <dsp:txXfrm>
        <a:off x="4897640" y="1810935"/>
        <a:ext cx="1072792" cy="1434082"/>
      </dsp:txXfrm>
    </dsp:sp>
    <dsp:sp modelId="{4A81051E-93D3-4769-825B-63278F1BDBEF}">
      <dsp:nvSpPr>
        <dsp:cNvPr id="0" name=""/>
        <dsp:cNvSpPr/>
      </dsp:nvSpPr>
      <dsp:spPr>
        <a:xfrm>
          <a:off x="6120623" y="1376913"/>
          <a:ext cx="1072792" cy="429116"/>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AU" sz="1400" b="1" kern="1200">
              <a:solidFill>
                <a:srgbClr val="FFFFFF"/>
              </a:solidFill>
            </a:rPr>
            <a:t>TRL 6</a:t>
          </a:r>
        </a:p>
      </dsp:txBody>
      <dsp:txXfrm>
        <a:off x="6120623" y="1376913"/>
        <a:ext cx="1072792" cy="429116"/>
      </dsp:txXfrm>
    </dsp:sp>
    <dsp:sp modelId="{8CEC1D43-69FB-4FFB-BAFA-3C4EA3801264}">
      <dsp:nvSpPr>
        <dsp:cNvPr id="0" name=""/>
        <dsp:cNvSpPr/>
      </dsp:nvSpPr>
      <dsp:spPr>
        <a:xfrm>
          <a:off x="6120623" y="1810935"/>
          <a:ext cx="1072792" cy="1434082"/>
        </a:xfrm>
        <a:prstGeom prst="rect">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ctr" defTabSz="533400">
            <a:lnSpc>
              <a:spcPct val="90000"/>
            </a:lnSpc>
            <a:spcBef>
              <a:spcPct val="0"/>
            </a:spcBef>
            <a:spcAft>
              <a:spcPct val="15000"/>
            </a:spcAft>
            <a:buNone/>
          </a:pPr>
          <a:r>
            <a:rPr lang="en-AU" sz="1200" kern="1200"/>
            <a:t>Prototype System Verified</a:t>
          </a:r>
        </a:p>
      </dsp:txBody>
      <dsp:txXfrm>
        <a:off x="6120623" y="1810935"/>
        <a:ext cx="1072792" cy="1434082"/>
      </dsp:txXfrm>
    </dsp:sp>
    <dsp:sp modelId="{902128EE-0736-4C50-BBD9-5313B7B09C55}">
      <dsp:nvSpPr>
        <dsp:cNvPr id="0" name=""/>
        <dsp:cNvSpPr/>
      </dsp:nvSpPr>
      <dsp:spPr>
        <a:xfrm>
          <a:off x="7343607" y="1376913"/>
          <a:ext cx="1271527" cy="429116"/>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AU" sz="1400" b="1" kern="1200">
              <a:solidFill>
                <a:srgbClr val="FFFFFF"/>
              </a:solidFill>
            </a:rPr>
            <a:t>TRL 7</a:t>
          </a:r>
        </a:p>
      </dsp:txBody>
      <dsp:txXfrm>
        <a:off x="7343607" y="1376913"/>
        <a:ext cx="1271527" cy="429116"/>
      </dsp:txXfrm>
    </dsp:sp>
    <dsp:sp modelId="{7B17A649-124B-491F-BCAC-547DE13FC7EE}">
      <dsp:nvSpPr>
        <dsp:cNvPr id="0" name=""/>
        <dsp:cNvSpPr/>
      </dsp:nvSpPr>
      <dsp:spPr>
        <a:xfrm>
          <a:off x="7343607" y="1810935"/>
          <a:ext cx="1271527" cy="1434082"/>
        </a:xfrm>
        <a:prstGeom prst="rect">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ctr" defTabSz="533400">
            <a:lnSpc>
              <a:spcPct val="90000"/>
            </a:lnSpc>
            <a:spcBef>
              <a:spcPct val="0"/>
            </a:spcBef>
            <a:spcAft>
              <a:spcPct val="15000"/>
            </a:spcAft>
            <a:buNone/>
          </a:pPr>
          <a:r>
            <a:rPr lang="en-AU" sz="1200" kern="1200"/>
            <a:t>Integrated Pilot System Demonstrated</a:t>
          </a:r>
        </a:p>
      </dsp:txBody>
      <dsp:txXfrm>
        <a:off x="7343607" y="1810935"/>
        <a:ext cx="1271527" cy="1434082"/>
      </dsp:txXfrm>
    </dsp:sp>
    <dsp:sp modelId="{22F5BCE2-2FAC-4379-B85F-DCC12984CDF7}">
      <dsp:nvSpPr>
        <dsp:cNvPr id="0" name=""/>
        <dsp:cNvSpPr/>
      </dsp:nvSpPr>
      <dsp:spPr>
        <a:xfrm>
          <a:off x="8765325" y="1376913"/>
          <a:ext cx="1240855" cy="429116"/>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AU" sz="1400" b="1" kern="1200">
              <a:solidFill>
                <a:srgbClr val="FFFFFF"/>
              </a:solidFill>
            </a:rPr>
            <a:t>TRL 8</a:t>
          </a:r>
        </a:p>
      </dsp:txBody>
      <dsp:txXfrm>
        <a:off x="8765325" y="1376913"/>
        <a:ext cx="1240855" cy="429116"/>
      </dsp:txXfrm>
    </dsp:sp>
    <dsp:sp modelId="{5DE1251D-F294-4121-A9E9-AE1D308A924C}">
      <dsp:nvSpPr>
        <dsp:cNvPr id="0" name=""/>
        <dsp:cNvSpPr/>
      </dsp:nvSpPr>
      <dsp:spPr>
        <a:xfrm>
          <a:off x="8765325" y="1810935"/>
          <a:ext cx="1240855" cy="1434082"/>
        </a:xfrm>
        <a:prstGeom prst="rect">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ctr" defTabSz="533400">
            <a:lnSpc>
              <a:spcPct val="90000"/>
            </a:lnSpc>
            <a:spcBef>
              <a:spcPct val="0"/>
            </a:spcBef>
            <a:spcAft>
              <a:spcPct val="15000"/>
            </a:spcAft>
            <a:buNone/>
          </a:pPr>
          <a:r>
            <a:rPr lang="en-AU" sz="1200" kern="1200"/>
            <a:t>System Incorporated in Commercial Design</a:t>
          </a:r>
        </a:p>
      </dsp:txBody>
      <dsp:txXfrm>
        <a:off x="8765325" y="1810935"/>
        <a:ext cx="1240855" cy="1434082"/>
      </dsp:txXfrm>
    </dsp:sp>
    <dsp:sp modelId="{30458F7B-9180-457E-9F9E-8C33B3391A2A}">
      <dsp:nvSpPr>
        <dsp:cNvPr id="0" name=""/>
        <dsp:cNvSpPr/>
      </dsp:nvSpPr>
      <dsp:spPr>
        <a:xfrm>
          <a:off x="10156371" y="1376913"/>
          <a:ext cx="1207020" cy="429116"/>
        </a:xfrm>
        <a:prstGeom prst="rect">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AU" sz="1400" b="1" kern="1200">
              <a:solidFill>
                <a:srgbClr val="FFFFFF"/>
              </a:solidFill>
            </a:rPr>
            <a:t>TRL 9</a:t>
          </a:r>
        </a:p>
      </dsp:txBody>
      <dsp:txXfrm>
        <a:off x="10156371" y="1376913"/>
        <a:ext cx="1207020" cy="429116"/>
      </dsp:txXfrm>
    </dsp:sp>
    <dsp:sp modelId="{22B6F1D7-4158-4481-BA64-EA684928D929}">
      <dsp:nvSpPr>
        <dsp:cNvPr id="0" name=""/>
        <dsp:cNvSpPr/>
      </dsp:nvSpPr>
      <dsp:spPr>
        <a:xfrm>
          <a:off x="10156371" y="1810935"/>
          <a:ext cx="1207020" cy="1434082"/>
        </a:xfrm>
        <a:prstGeom prst="rect">
          <a:avLst/>
        </a:prstGeom>
        <a:solidFill>
          <a:schemeClr val="lt1">
            <a:alpha val="90000"/>
            <a:tint val="40000"/>
            <a:hueOff val="0"/>
            <a:satOff val="0"/>
            <a:lumOff val="0"/>
            <a:alphaOff val="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ctr" defTabSz="533400">
            <a:lnSpc>
              <a:spcPct val="90000"/>
            </a:lnSpc>
            <a:spcBef>
              <a:spcPct val="0"/>
            </a:spcBef>
            <a:spcAft>
              <a:spcPct val="15000"/>
            </a:spcAft>
            <a:buNone/>
          </a:pPr>
          <a:r>
            <a:rPr lang="en-AU" sz="1200" kern="1200"/>
            <a:t>System Proven and Ready for Full Commercial Deployment</a:t>
          </a:r>
        </a:p>
      </dsp:txBody>
      <dsp:txXfrm>
        <a:off x="10156371" y="1810935"/>
        <a:ext cx="1207020" cy="1434082"/>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4143588" y="0"/>
            <a:ext cx="3169920" cy="481728"/>
          </a:xfrm>
          <a:prstGeom prst="rect">
            <a:avLst/>
          </a:prstGeom>
        </p:spPr>
        <p:txBody>
          <a:bodyPr vert="horz" lIns="91440" tIns="45720" rIns="91440" bIns="45720" rtlCol="0"/>
          <a:lstStyle>
            <a:lvl1pPr algn="r">
              <a:defRPr sz="1200"/>
            </a:lvl1pPr>
          </a:lstStyle>
          <a:p>
            <a:fld id="{47C5227C-C2F1-48CF-ACF4-1882C692F432}" type="datetimeFigureOut">
              <a:rPr lang="en-AU" smtClean="0"/>
              <a:t>16/10/2025</a:t>
            </a:fld>
            <a:endParaRPr lang="en-AU"/>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731521" y="4620577"/>
            <a:ext cx="5852160" cy="378047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119475"/>
            <a:ext cx="3169920" cy="48172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4143588" y="9119475"/>
            <a:ext cx="3169920" cy="481727"/>
          </a:xfrm>
          <a:prstGeom prst="rect">
            <a:avLst/>
          </a:prstGeom>
        </p:spPr>
        <p:txBody>
          <a:bodyPr vert="horz" lIns="91440" tIns="45720" rIns="91440" bIns="45720" rtlCol="0" anchor="b"/>
          <a:lstStyle>
            <a:lvl1pPr algn="r">
              <a:defRPr sz="1200"/>
            </a:lvl1pPr>
          </a:lstStyle>
          <a:p>
            <a:fld id="{F424E42C-9627-494F-928C-7B9B24C8C253}" type="slidenum">
              <a:rPr lang="en-AU" smtClean="0"/>
              <a:t>‹#›</a:t>
            </a:fld>
            <a:endParaRPr lang="en-AU"/>
          </a:p>
        </p:txBody>
      </p:sp>
    </p:spTree>
    <p:extLst>
      <p:ext uri="{BB962C8B-B14F-4D97-AF65-F5344CB8AC3E}">
        <p14:creationId xmlns:p14="http://schemas.microsoft.com/office/powerpoint/2010/main" val="1463397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mailto:rmssupport@arc.gov.au"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research/"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mailto:rmssupport@arc.gov.au"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271463"/>
            <a:ext cx="5759450" cy="3240087"/>
          </a:xfrm>
        </p:spPr>
      </p:sp>
      <p:sp>
        <p:nvSpPr>
          <p:cNvPr id="3" name="Notes Placeholder 2"/>
          <p:cNvSpPr>
            <a:spLocks noGrp="1"/>
          </p:cNvSpPr>
          <p:nvPr>
            <p:ph type="body" idx="1"/>
          </p:nvPr>
        </p:nvSpPr>
        <p:spPr>
          <a:xfrm>
            <a:off x="731521" y="3559111"/>
            <a:ext cx="5852160" cy="3780473"/>
          </a:xfrm>
        </p:spPr>
        <p:txBody>
          <a:bodyPr/>
          <a:lstStyle/>
          <a:p>
            <a:r>
              <a:rPr lang="en-AU" sz="1200" kern="1200" dirty="0">
                <a:solidFill>
                  <a:schemeClr val="tx1"/>
                </a:solidFill>
                <a:effectLst/>
                <a:latin typeface="+mn-lt"/>
                <a:ea typeface="+mn-ea"/>
                <a:cs typeface="+mn-cs"/>
              </a:rPr>
              <a:t>Good afternoon everyone.</a:t>
            </a:r>
          </a:p>
          <a:p>
            <a:r>
              <a:rPr lang="en-AU" sz="1200" i="1" kern="1200" dirty="0">
                <a:solidFill>
                  <a:schemeClr val="tx1"/>
                </a:solidFill>
                <a:effectLst/>
                <a:latin typeface="+mn-lt"/>
                <a:ea typeface="+mn-ea"/>
                <a:cs typeface="+mn-cs"/>
              </a:rPr>
              <a:t>Yuma and Hello. </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Thank you for joining us today for our National Intelligence Discovery Grants (NIDG), ID26 Full Application Webinar for funding commencing in 2026. </a:t>
            </a:r>
          </a:p>
          <a:p>
            <a:endParaRPr lang="en-AU" sz="1200" i="1" kern="1200" dirty="0">
              <a:solidFill>
                <a:schemeClr val="tx1"/>
              </a:solidFill>
              <a:effectLst/>
              <a:latin typeface="+mn-lt"/>
              <a:ea typeface="+mn-ea"/>
              <a:cs typeface="+mn-cs"/>
            </a:endParaRPr>
          </a:p>
          <a:p>
            <a:r>
              <a:rPr lang="en-AU" sz="1200" i="1" kern="1200" dirty="0">
                <a:solidFill>
                  <a:schemeClr val="tx1"/>
                </a:solidFill>
                <a:effectLst/>
                <a:latin typeface="+mn-lt"/>
                <a:ea typeface="+mn-ea"/>
                <a:cs typeface="+mn-cs"/>
              </a:rPr>
              <a:t>We would like to acknowledge the Traditional Owners of Country throughout Australia and the continued connection to lands, waters and communities. </a:t>
            </a:r>
            <a:endParaRPr lang="en-AU" sz="1200" kern="1200" dirty="0">
              <a:solidFill>
                <a:schemeClr val="tx1"/>
              </a:solidFill>
              <a:effectLst/>
              <a:latin typeface="+mn-lt"/>
              <a:ea typeface="+mn-ea"/>
              <a:cs typeface="+mn-cs"/>
            </a:endParaRPr>
          </a:p>
          <a:p>
            <a:r>
              <a:rPr lang="en-AU" sz="1200" i="1" kern="1200" dirty="0">
                <a:solidFill>
                  <a:schemeClr val="tx1"/>
                </a:solidFill>
                <a:effectLst/>
                <a:latin typeface="+mn-lt"/>
                <a:ea typeface="+mn-ea"/>
                <a:cs typeface="+mn-cs"/>
              </a:rPr>
              <a:t>We pay our respects to Aboriginal and Torres Strait Islander cultures and to Elders past, present and emerging.</a:t>
            </a:r>
            <a:endParaRPr lang="en-AU" sz="1200" kern="1200" dirty="0">
              <a:solidFill>
                <a:schemeClr val="tx1"/>
              </a:solidFill>
              <a:effectLst/>
              <a:latin typeface="+mn-lt"/>
              <a:ea typeface="+mn-ea"/>
              <a:cs typeface="+mn-cs"/>
            </a:endParaRPr>
          </a:p>
          <a:p>
            <a:r>
              <a:rPr lang="en-AU" sz="1200" i="1" kern="1200" dirty="0">
                <a:solidFill>
                  <a:schemeClr val="tx1"/>
                </a:solidFill>
                <a:effectLst/>
                <a:latin typeface="+mn-lt"/>
                <a:ea typeface="+mn-ea"/>
                <a:cs typeface="+mn-cs"/>
              </a:rPr>
              <a:t>We extend that respect to Aboriginal and Torres Strait Islander people viewing the webinar. </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F424E42C-9627-494F-928C-7B9B24C8C253}" type="slidenum">
              <a:rPr lang="en-AU" smtClean="0"/>
              <a:t>1</a:t>
            </a:fld>
            <a:endParaRPr lang="en-AU"/>
          </a:p>
        </p:txBody>
      </p:sp>
    </p:spTree>
    <p:extLst>
      <p:ext uri="{BB962C8B-B14F-4D97-AF65-F5344CB8AC3E}">
        <p14:creationId xmlns:p14="http://schemas.microsoft.com/office/powerpoint/2010/main" val="18209575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54013"/>
            <a:ext cx="5762625" cy="3241675"/>
          </a:xfrm>
        </p:spPr>
      </p:sp>
      <p:sp>
        <p:nvSpPr>
          <p:cNvPr id="3" name="Notes Placeholder 2"/>
          <p:cNvSpPr>
            <a:spLocks noGrp="1"/>
          </p:cNvSpPr>
          <p:nvPr>
            <p:ph type="body" idx="1"/>
          </p:nvPr>
        </p:nvSpPr>
        <p:spPr>
          <a:xfrm>
            <a:off x="731521" y="3722686"/>
            <a:ext cx="5852160" cy="3960814"/>
          </a:xfrm>
        </p:spPr>
        <p:txBody>
          <a:bodyPr/>
          <a:lstStyle/>
          <a:p>
            <a:r>
              <a:rPr lang="en-AU" sz="1200" kern="1200" dirty="0">
                <a:solidFill>
                  <a:schemeClr val="tx1"/>
                </a:solidFill>
                <a:effectLst/>
                <a:latin typeface="+mn-lt"/>
                <a:ea typeface="+mn-ea"/>
                <a:cs typeface="+mn-cs"/>
              </a:rPr>
              <a:t>In the EOI, we only asked for one person to be named.</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For the full application, you will include the full team. For your application to be eligible you, other participants, and organisations must meet the eligibility criteria.</a:t>
            </a:r>
          </a:p>
          <a:p>
            <a:r>
              <a:rPr lang="en-AU" sz="1200" kern="1200" dirty="0">
                <a:solidFill>
                  <a:schemeClr val="tx1"/>
                </a:solidFill>
                <a:effectLst/>
                <a:latin typeface="+mn-lt"/>
                <a:ea typeface="+mn-ea"/>
                <a:cs typeface="+mn-cs"/>
              </a:rPr>
              <a:t>To apply for, and during the life of the grant, personnel working on or associated with the project must meet eligibility criteria including citizenship:</a:t>
            </a:r>
          </a:p>
          <a:p>
            <a:endParaRPr lang="en-AU" sz="1200" b="1"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The Citizenship Eligibility Criteria</a:t>
            </a:r>
            <a:r>
              <a:rPr lang="en-AU" sz="1200" kern="1200" dirty="0">
                <a:solidFill>
                  <a:schemeClr val="tx1"/>
                </a:solidFill>
                <a:effectLst/>
                <a:latin typeface="+mn-lt"/>
                <a:ea typeface="+mn-ea"/>
                <a:cs typeface="+mn-cs"/>
              </a:rPr>
              <a:t> is</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An Australian citizen or </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An Australian permanent resident or </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A New Zealand Special Category Visa holder.</a:t>
            </a:r>
          </a:p>
          <a:p>
            <a:r>
              <a:rPr lang="en-AU" sz="1200" kern="1200" dirty="0">
                <a:solidFill>
                  <a:schemeClr val="tx1"/>
                </a:solidFill>
                <a:effectLst/>
                <a:latin typeface="+mn-lt"/>
                <a:ea typeface="+mn-ea"/>
                <a:cs typeface="+mn-cs"/>
              </a:rPr>
              <a:t>This citizenship criterion is required for </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all personnel named on an application must meet this </a:t>
            </a:r>
            <a:r>
              <a:rPr lang="en-AU" sz="1200" b="1" kern="1200" dirty="0">
                <a:solidFill>
                  <a:schemeClr val="tx1"/>
                </a:solidFill>
                <a:effectLst/>
                <a:latin typeface="+mn-lt"/>
                <a:ea typeface="+mn-ea"/>
                <a:cs typeface="+mn-cs"/>
              </a:rPr>
              <a:t>citizenship eligibility criteria</a:t>
            </a:r>
            <a:endParaRPr lang="en-AU"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Support personnel and students receiving a fellowship, scholarship, salary or stipend from the grant must meet the </a:t>
            </a:r>
            <a:r>
              <a:rPr lang="en-AU" sz="1200" b="1" kern="1200" dirty="0">
                <a:solidFill>
                  <a:schemeClr val="tx1"/>
                </a:solidFill>
                <a:effectLst/>
                <a:latin typeface="+mn-lt"/>
                <a:ea typeface="+mn-ea"/>
                <a:cs typeface="+mn-cs"/>
              </a:rPr>
              <a:t>citizenship eligibility criteria</a:t>
            </a:r>
            <a:r>
              <a:rPr lang="en-AU" sz="1200" kern="1200" dirty="0">
                <a:solidFill>
                  <a:schemeClr val="tx1"/>
                </a:solidFill>
                <a:effectLst/>
                <a:latin typeface="+mn-lt"/>
                <a:ea typeface="+mn-ea"/>
                <a:cs typeface="+mn-cs"/>
              </a:rPr>
              <a:t>.</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Individuals who would be named in publications or would otherwise link their association with the Government funded project must meet the </a:t>
            </a:r>
            <a:r>
              <a:rPr lang="en-AU" sz="1200" b="1" kern="1200" dirty="0">
                <a:solidFill>
                  <a:schemeClr val="tx1"/>
                </a:solidFill>
                <a:effectLst/>
                <a:latin typeface="+mn-lt"/>
                <a:ea typeface="+mn-ea"/>
                <a:cs typeface="+mn-cs"/>
              </a:rPr>
              <a:t>citizenship eligibility criteria</a:t>
            </a:r>
            <a:r>
              <a:rPr lang="en-AU" sz="1200" kern="1200" dirty="0">
                <a:solidFill>
                  <a:schemeClr val="tx1"/>
                </a:solidFill>
                <a:effectLst/>
                <a:latin typeface="+mn-lt"/>
                <a:ea typeface="+mn-ea"/>
                <a:cs typeface="+mn-cs"/>
              </a:rPr>
              <a:t>.</a:t>
            </a:r>
            <a:r>
              <a:rPr lang="en-AU" sz="1200" b="1"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Keep these criteria in mind when deciding on who will be collaborating or working on the project to make it a success.</a:t>
            </a:r>
          </a:p>
          <a:p>
            <a:r>
              <a:rPr lang="en-AU" sz="1200" kern="1200" dirty="0">
                <a:solidFill>
                  <a:schemeClr val="tx1"/>
                </a:solidFill>
                <a:effectLst/>
                <a:latin typeface="+mn-lt"/>
                <a:ea typeface="+mn-ea"/>
                <a:cs typeface="+mn-cs"/>
              </a:rPr>
              <a:t> </a:t>
            </a:r>
          </a:p>
          <a:p>
            <a:r>
              <a:rPr lang="en-AU" sz="1200" u="sng" kern="1200" dirty="0">
                <a:solidFill>
                  <a:schemeClr val="tx1"/>
                </a:solidFill>
                <a:effectLst/>
                <a:latin typeface="+mn-lt"/>
                <a:ea typeface="+mn-ea"/>
                <a:cs typeface="+mn-cs"/>
              </a:rPr>
              <a:t>Form Requirements</a:t>
            </a:r>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Each named participant, whether a CI or PI, will be asked to enter details to support their citizenship eligibility. This information is used to verify citizenship or Visa status of each participant.</a:t>
            </a:r>
          </a:p>
          <a:p>
            <a:pPr lvl="0"/>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This may include an Australian Passport, Permanent Visa details or Australian Birth certificate. In RMS you will need to include the participants’ full name, as listed in the document, the document number, expiry date (where applicable) and upload a copy of the document (in PDF) and a document that includes a photo if not an Australian passport.</a:t>
            </a:r>
          </a:p>
          <a:p>
            <a:pPr lvl="0"/>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Providing the details you enter into the application form are from the one document (a current or expired passport) your details should be able to be verified. If there are any issues regarding your eligibility, we will contact you through the application’s administering research office.</a:t>
            </a:r>
          </a:p>
          <a:p>
            <a:pPr lvl="0"/>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This question and documents uploaded to RMS are not viewable by other investigators within your application or assessors of the application. </a:t>
            </a:r>
          </a:p>
          <a:p>
            <a:pPr lvl="0"/>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The question and uploaded documents are viewable by the Administering Organisations Research Office for the application. If we, or ONI, have questions about the document details we will contact the Administering </a:t>
            </a:r>
          </a:p>
          <a:p>
            <a:pPr lvl="0"/>
            <a:r>
              <a:rPr lang="en-AU" sz="1200" kern="1200" dirty="0">
                <a:solidFill>
                  <a:schemeClr val="tx1"/>
                </a:solidFill>
                <a:effectLst/>
                <a:latin typeface="+mn-lt"/>
                <a:ea typeface="+mn-ea"/>
                <a:cs typeface="+mn-cs"/>
              </a:rPr>
              <a:t>Organisations Research Office in the first instance.</a:t>
            </a:r>
          </a:p>
          <a:p>
            <a:pPr lvl="0"/>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Do not include participants employed through an Intelligence Organisation that is part of the National Intelligence Community or NIC.</a:t>
            </a:r>
          </a:p>
          <a:p>
            <a:endParaRPr lang="en-AU" dirty="0"/>
          </a:p>
        </p:txBody>
      </p:sp>
      <p:sp>
        <p:nvSpPr>
          <p:cNvPr id="4" name="Slide Number Placeholder 3"/>
          <p:cNvSpPr>
            <a:spLocks noGrp="1"/>
          </p:cNvSpPr>
          <p:nvPr>
            <p:ph type="sldNum" sz="quarter" idx="5"/>
          </p:nvPr>
        </p:nvSpPr>
        <p:spPr/>
        <p:txBody>
          <a:bodyPr/>
          <a:lstStyle/>
          <a:p>
            <a:fld id="{DAE904A2-C9D3-45D7-9A6C-FB9FC8548E38}" type="slidenum">
              <a:rPr lang="en-AU" smtClean="0"/>
              <a:t>10</a:t>
            </a:fld>
            <a:endParaRPr lang="en-AU"/>
          </a:p>
        </p:txBody>
      </p:sp>
    </p:spTree>
    <p:extLst>
      <p:ext uri="{BB962C8B-B14F-4D97-AF65-F5344CB8AC3E}">
        <p14:creationId xmlns:p14="http://schemas.microsoft.com/office/powerpoint/2010/main" val="5625274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212725"/>
            <a:ext cx="5759450" cy="3240088"/>
          </a:xfrm>
        </p:spPr>
      </p:sp>
      <p:sp>
        <p:nvSpPr>
          <p:cNvPr id="3" name="Notes Placeholder 2"/>
          <p:cNvSpPr>
            <a:spLocks noGrp="1"/>
          </p:cNvSpPr>
          <p:nvPr>
            <p:ph type="body" idx="1"/>
          </p:nvPr>
        </p:nvSpPr>
        <p:spPr>
          <a:xfrm>
            <a:off x="731521" y="3571557"/>
            <a:ext cx="5852160" cy="5276879"/>
          </a:xfrm>
        </p:spPr>
        <p:txBody>
          <a:bodyPr/>
          <a:lstStyle/>
          <a:p>
            <a:pPr lvl="0"/>
            <a:r>
              <a:rPr lang="en-AU" sz="1200" kern="1200" dirty="0">
                <a:solidFill>
                  <a:schemeClr val="tx1"/>
                </a:solidFill>
                <a:effectLst/>
                <a:latin typeface="+mn-lt"/>
                <a:ea typeface="+mn-ea"/>
                <a:cs typeface="+mn-cs"/>
              </a:rPr>
              <a:t>The Project Leader (first named investigator) must be employed or engaged by the Administering Organisation.</a:t>
            </a:r>
          </a:p>
          <a:p>
            <a:pPr lvl="0"/>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Engaged means that a formal arrangement is in place that attaches the CI to the relevant eligible organisation. If not an employee, (i.e. they do not have a continuing position), the researcher must have access to research support comparable to employees e.g., an emeritus appointment for the entire period of the project.</a:t>
            </a:r>
          </a:p>
          <a:p>
            <a:pPr lvl="0"/>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The engagement must be in place at </a:t>
            </a:r>
            <a:r>
              <a:rPr lang="en-AU" sz="1200" b="1" kern="1200" dirty="0">
                <a:solidFill>
                  <a:schemeClr val="tx1"/>
                </a:solidFill>
                <a:effectLst/>
                <a:latin typeface="+mn-lt"/>
                <a:ea typeface="+mn-ea"/>
                <a:cs typeface="+mn-cs"/>
              </a:rPr>
              <a:t>Grant commencement</a:t>
            </a:r>
            <a:r>
              <a:rPr lang="en-AU" sz="1200" kern="1200" dirty="0">
                <a:solidFill>
                  <a:schemeClr val="tx1"/>
                </a:solidFill>
                <a:effectLst/>
                <a:latin typeface="+mn-lt"/>
                <a:ea typeface="+mn-ea"/>
                <a:cs typeface="+mn-cs"/>
              </a:rPr>
              <a:t> and continue for the entire project activity period. They do not have to be engaged or employed at the time of submitting the application to apply.</a:t>
            </a:r>
          </a:p>
          <a:p>
            <a:pPr lvl="0"/>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At least one Chief Investigator must be an employee for at least 20 per cent of Full Time Equivalent (0.2 FTE) at an Eligible Organisation; </a:t>
            </a:r>
            <a:r>
              <a:rPr lang="en-AU" sz="1200" u="sng" kern="1200" dirty="0">
                <a:solidFill>
                  <a:schemeClr val="tx1"/>
                </a:solidFill>
                <a:effectLst/>
                <a:latin typeface="+mn-lt"/>
                <a:ea typeface="+mn-ea"/>
                <a:cs typeface="+mn-cs"/>
              </a:rPr>
              <a:t>or</a:t>
            </a:r>
            <a:r>
              <a:rPr lang="en-AU" sz="1200" kern="1200" dirty="0">
                <a:solidFill>
                  <a:schemeClr val="tx1"/>
                </a:solidFill>
                <a:effectLst/>
                <a:latin typeface="+mn-lt"/>
                <a:ea typeface="+mn-ea"/>
                <a:cs typeface="+mn-cs"/>
              </a:rPr>
              <a:t> be the holder of an honorary academic appointment at an Eligible Organisation:</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An honorary academic appointment for eligibility purposes means a position that gives full academic status to the researcher, as certified by the Deputy Vice-Chancellor (Research) (or equivalent) in the application. The researcher must have access to research support comparable to employees e.g., an emeritus appointment.</a:t>
            </a:r>
          </a:p>
          <a:p>
            <a:pPr lvl="0"/>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Other Chief Investigators must be employed or engaged with an Eligible Organisation, or be the holder of an honorary academic appointment (as noted above) at an Eligible Organisation.</a:t>
            </a:r>
          </a:p>
          <a:p>
            <a:pPr lvl="0"/>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Partner organisations listed as an Other Organisation in the application  must have at least 1 named participant on the application.</a:t>
            </a:r>
          </a:p>
          <a:p>
            <a:endParaRPr lang="en-AU" dirty="0"/>
          </a:p>
        </p:txBody>
      </p:sp>
      <p:sp>
        <p:nvSpPr>
          <p:cNvPr id="4" name="Slide Number Placeholder 3"/>
          <p:cNvSpPr>
            <a:spLocks noGrp="1"/>
          </p:cNvSpPr>
          <p:nvPr>
            <p:ph type="sldNum" sz="quarter" idx="5"/>
          </p:nvPr>
        </p:nvSpPr>
        <p:spPr/>
        <p:txBody>
          <a:bodyPr/>
          <a:lstStyle/>
          <a:p>
            <a:fld id="{F424E42C-9627-494F-928C-7B9B24C8C253}" type="slidenum">
              <a:rPr lang="en-AU" smtClean="0"/>
              <a:t>11</a:t>
            </a:fld>
            <a:endParaRPr lang="en-AU"/>
          </a:p>
        </p:txBody>
      </p:sp>
    </p:spTree>
    <p:extLst>
      <p:ext uri="{BB962C8B-B14F-4D97-AF65-F5344CB8AC3E}">
        <p14:creationId xmlns:p14="http://schemas.microsoft.com/office/powerpoint/2010/main" val="35474157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19088"/>
            <a:ext cx="5762625" cy="3241675"/>
          </a:xfrm>
        </p:spPr>
      </p:sp>
      <p:sp>
        <p:nvSpPr>
          <p:cNvPr id="3" name="Notes Placeholder 2"/>
          <p:cNvSpPr>
            <a:spLocks noGrp="1"/>
          </p:cNvSpPr>
          <p:nvPr>
            <p:ph type="body" idx="1"/>
          </p:nvPr>
        </p:nvSpPr>
        <p:spPr>
          <a:xfrm>
            <a:off x="731521" y="3740468"/>
            <a:ext cx="5852160" cy="5274223"/>
          </a:xfrm>
        </p:spPr>
        <p:txBody>
          <a:bodyPr/>
          <a:lstStyle/>
          <a:p>
            <a:r>
              <a:rPr lang="en-AU" sz="1200" kern="1200" dirty="0">
                <a:solidFill>
                  <a:schemeClr val="tx1"/>
                </a:solidFill>
                <a:effectLst/>
                <a:latin typeface="+mn-lt"/>
                <a:ea typeface="+mn-ea"/>
                <a:cs typeface="+mn-cs"/>
              </a:rPr>
              <a:t>NIDG Provides Awards for salary support for early career researchers and postdoctoral researchers on the grant.</a:t>
            </a:r>
          </a:p>
          <a:p>
            <a:endParaRPr lang="en-AU" sz="1200" b="1"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Fellowship award</a:t>
            </a:r>
            <a:endParaRPr lang="en-AU"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The fellowship award provides salary support up to $80,000 per grant to support a named Chief Investigator with less than 10 years since the award of their earliest PhD, including Allowable Career Interruptions.</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The fellowship award must be identified in Question A2 and in Year 1 of the budget and can be used as a salary top-up to funding provided by the University.</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The fellowship award can be spent during any year of the project until the funding has been exhausted.</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Fellowship holders must meet the citizenship eligibility criteria (Australian citizens, Australian Permanent Residents or New Zealand Special Category Visa holders).</a:t>
            </a:r>
          </a:p>
          <a:p>
            <a:pPr lvl="0"/>
            <a:r>
              <a:rPr lang="en-AU" sz="1200" kern="1200" dirty="0">
                <a:solidFill>
                  <a:schemeClr val="tx1"/>
                </a:solidFill>
                <a:effectLst/>
                <a:latin typeface="+mn-lt"/>
                <a:ea typeface="+mn-ea"/>
                <a:cs typeface="+mn-cs"/>
              </a:rPr>
              <a:t>You are only permitted to request one Fellowship Award per application.</a:t>
            </a:r>
          </a:p>
          <a:p>
            <a:r>
              <a:rPr lang="en-AU" sz="1200" b="1" kern="1200" dirty="0">
                <a:solidFill>
                  <a:schemeClr val="tx1"/>
                </a:solidFill>
                <a:effectLst/>
                <a:latin typeface="+mn-lt"/>
                <a:ea typeface="+mn-ea"/>
                <a:cs typeface="+mn-cs"/>
              </a:rPr>
              <a:t> </a:t>
            </a:r>
            <a:endParaRPr lang="en-AU" sz="1200"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Scholarship Award</a:t>
            </a:r>
            <a:endParaRPr lang="en-AU"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The scholarship award provides salary support up to $60,000 per grant to support a postgraduate researcher to participate in the project.</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The scholarship must be identified in the first year of the budget and </a:t>
            </a:r>
            <a:r>
              <a:rPr lang="en-AU" sz="1200" b="1" kern="1200" dirty="0">
                <a:solidFill>
                  <a:schemeClr val="tx1"/>
                </a:solidFill>
                <a:effectLst/>
                <a:latin typeface="+mn-lt"/>
                <a:ea typeface="+mn-ea"/>
                <a:cs typeface="+mn-cs"/>
              </a:rPr>
              <a:t>can be </a:t>
            </a:r>
            <a:r>
              <a:rPr lang="en-AU" sz="1200" kern="1200" dirty="0">
                <a:solidFill>
                  <a:schemeClr val="tx1"/>
                </a:solidFill>
                <a:effectLst/>
                <a:latin typeface="+mn-lt"/>
                <a:ea typeface="+mn-ea"/>
                <a:cs typeface="+mn-cs"/>
              </a:rPr>
              <a:t>used as a salary top-up to funding provided by the University..</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The scholarship can be spent during any year of the project until the funding has been exhausted.</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Scholarship holders must meet the citizenship eligibility criteria (Australian citizens, Australian Permanent Residents or New Zealand Special Category Visa holders).</a:t>
            </a:r>
          </a:p>
          <a:p>
            <a:pPr lvl="0"/>
            <a:r>
              <a:rPr lang="en-AU" sz="1200" kern="1200" dirty="0">
                <a:solidFill>
                  <a:schemeClr val="tx1"/>
                </a:solidFill>
                <a:effectLst/>
                <a:latin typeface="+mn-lt"/>
                <a:ea typeface="+mn-ea"/>
                <a:cs typeface="+mn-cs"/>
              </a:rPr>
              <a:t>You are only permitted to request one Scholarship per application.</a:t>
            </a:r>
          </a:p>
          <a:p>
            <a:pPr marL="457200" lvl="1" indent="0">
              <a:lnSpc>
                <a:spcPct val="107000"/>
              </a:lnSpc>
              <a:spcAft>
                <a:spcPts val="800"/>
              </a:spcAft>
              <a:buFont typeface="Courier New" panose="02070309020205020404" pitchFamily="49" charset="0"/>
              <a:buNone/>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F424E42C-9627-494F-928C-7B9B24C8C253}" type="slidenum">
              <a:rPr lang="en-AU" smtClean="0"/>
              <a:t>12</a:t>
            </a:fld>
            <a:endParaRPr lang="en-AU"/>
          </a:p>
        </p:txBody>
      </p:sp>
    </p:spTree>
    <p:extLst>
      <p:ext uri="{BB962C8B-B14F-4D97-AF65-F5344CB8AC3E}">
        <p14:creationId xmlns:p14="http://schemas.microsoft.com/office/powerpoint/2010/main" val="3289555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82588"/>
            <a:ext cx="5759450" cy="3240087"/>
          </a:xfrm>
        </p:spPr>
      </p:sp>
      <p:sp>
        <p:nvSpPr>
          <p:cNvPr id="3" name="Notes Placeholder 2"/>
          <p:cNvSpPr>
            <a:spLocks noGrp="1"/>
          </p:cNvSpPr>
          <p:nvPr>
            <p:ph type="body" idx="1"/>
          </p:nvPr>
        </p:nvSpPr>
        <p:spPr>
          <a:xfrm>
            <a:off x="731521" y="3802696"/>
            <a:ext cx="5852160" cy="3780473"/>
          </a:xfrm>
        </p:spPr>
        <p:txBody>
          <a:bodyPr/>
          <a:lstStyle/>
          <a:p>
            <a:r>
              <a:rPr lang="en-AU" sz="1200" b="1" kern="1200" dirty="0">
                <a:solidFill>
                  <a:schemeClr val="tx1"/>
                </a:solidFill>
                <a:effectLst/>
                <a:latin typeface="+mn-lt"/>
                <a:ea typeface="+mn-ea"/>
                <a:cs typeface="+mn-cs"/>
              </a:rPr>
              <a:t>Who can draw a Salary from the Grant?</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University Personnel including:</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Research associates and assistants, technicians and laboratory attendants </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HDR candidates, students</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Other personnel </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CIs with less than 10 years since the award of their earliest PhD, including Allowable Career Interruptions (known as the Fellowship Award)</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Postgraduate researchers can receive salary and / or the Scholarship Award </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All Personnel drawing a salary from the grant must meet the citizenship eligibility criteria</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Salary support is not available for CIs with more than 10 years since the award of their earliest PhD, including Allowable Career Interruptions or Partner Investigators.</a:t>
            </a:r>
          </a:p>
          <a:p>
            <a:endParaRPr lang="en-AU" dirty="0"/>
          </a:p>
        </p:txBody>
      </p:sp>
      <p:sp>
        <p:nvSpPr>
          <p:cNvPr id="4" name="Slide Number Placeholder 3"/>
          <p:cNvSpPr>
            <a:spLocks noGrp="1"/>
          </p:cNvSpPr>
          <p:nvPr>
            <p:ph type="sldNum" sz="quarter" idx="5"/>
          </p:nvPr>
        </p:nvSpPr>
        <p:spPr/>
        <p:txBody>
          <a:bodyPr/>
          <a:lstStyle/>
          <a:p>
            <a:fld id="{F424E42C-9627-494F-928C-7B9B24C8C253}" type="slidenum">
              <a:rPr lang="en-AU" smtClean="0"/>
              <a:t>13</a:t>
            </a:fld>
            <a:endParaRPr lang="en-AU"/>
          </a:p>
        </p:txBody>
      </p:sp>
    </p:spTree>
    <p:extLst>
      <p:ext uri="{BB962C8B-B14F-4D97-AF65-F5344CB8AC3E}">
        <p14:creationId xmlns:p14="http://schemas.microsoft.com/office/powerpoint/2010/main" val="41374535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38138"/>
            <a:ext cx="5762625" cy="3241675"/>
          </a:xfrm>
        </p:spPr>
      </p:sp>
      <p:sp>
        <p:nvSpPr>
          <p:cNvPr id="3" name="Notes Placeholder 2"/>
          <p:cNvSpPr>
            <a:spLocks noGrp="1"/>
          </p:cNvSpPr>
          <p:nvPr>
            <p:ph type="body" idx="1"/>
          </p:nvPr>
        </p:nvSpPr>
        <p:spPr>
          <a:xfrm>
            <a:off x="731521" y="3740468"/>
            <a:ext cx="5852160" cy="3780473"/>
          </a:xfrm>
        </p:spPr>
        <p:txBody>
          <a:bodyPr/>
          <a:lstStyle/>
          <a:p>
            <a:r>
              <a:rPr lang="en-AU" sz="1200" kern="1200" dirty="0">
                <a:solidFill>
                  <a:schemeClr val="tx1"/>
                </a:solidFill>
                <a:effectLst/>
                <a:latin typeface="+mn-lt"/>
                <a:ea typeface="+mn-ea"/>
                <a:cs typeface="+mn-cs"/>
              </a:rPr>
              <a:t>Organisations eligible to be an Administering Organisation are detailed in the Grant Guidelines</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All Other Organisations included in the application must be Australian Organisations – that is an Organisation that:</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has its headquarters in Australia, </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has a board with a majority of Australian citizens or Australian permanents residents, and </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has an Australian Business Number (ABN).</a:t>
            </a:r>
          </a:p>
          <a:p>
            <a:r>
              <a:rPr lang="en-AU" sz="1200" kern="1200" dirty="0">
                <a:solidFill>
                  <a:schemeClr val="tx1"/>
                </a:solidFill>
                <a:effectLst/>
                <a:latin typeface="+mn-lt"/>
                <a:ea typeface="+mn-ea"/>
                <a:cs typeface="+mn-cs"/>
              </a:rPr>
              <a:t>There are no minimum cash or in-kind contributions requirements for any organisations named on the application.</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Other Organisations must not be an Australian National Intelligence Community or (NIC) member entity. A list of the NIC organisations is available on the ONI website. oni.gov.au</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424E42C-9627-494F-928C-7B9B24C8C253}" type="slidenum">
              <a:rPr lang="en-AU" smtClean="0"/>
              <a:t>14</a:t>
            </a:fld>
            <a:endParaRPr lang="en-AU"/>
          </a:p>
        </p:txBody>
      </p:sp>
    </p:spTree>
    <p:extLst>
      <p:ext uri="{BB962C8B-B14F-4D97-AF65-F5344CB8AC3E}">
        <p14:creationId xmlns:p14="http://schemas.microsoft.com/office/powerpoint/2010/main" val="13177945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24514-7F62-8925-E628-BE6B51B1B5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22116C-1FBC-C928-345B-F987A5986201}"/>
              </a:ext>
            </a:extLst>
          </p:cNvPr>
          <p:cNvSpPr>
            <a:spLocks noGrp="1" noRot="1" noChangeAspect="1"/>
          </p:cNvSpPr>
          <p:nvPr>
            <p:ph type="sldImg"/>
          </p:nvPr>
        </p:nvSpPr>
        <p:spPr>
          <a:xfrm>
            <a:off x="677863" y="311150"/>
            <a:ext cx="5759450" cy="3240088"/>
          </a:xfrm>
        </p:spPr>
      </p:sp>
      <p:sp>
        <p:nvSpPr>
          <p:cNvPr id="3" name="Notes Placeholder 2">
            <a:extLst>
              <a:ext uri="{FF2B5EF4-FFF2-40B4-BE49-F238E27FC236}">
                <a16:creationId xmlns:a16="http://schemas.microsoft.com/office/drawing/2014/main" id="{1F017E41-8EC2-3DA2-3E68-E1CB020B1832}"/>
              </a:ext>
            </a:extLst>
          </p:cNvPr>
          <p:cNvSpPr>
            <a:spLocks noGrp="1"/>
          </p:cNvSpPr>
          <p:nvPr>
            <p:ph type="body" idx="1"/>
          </p:nvPr>
        </p:nvSpPr>
        <p:spPr>
          <a:xfrm>
            <a:off x="631613" y="3722687"/>
            <a:ext cx="5852160" cy="3780473"/>
          </a:xfrm>
        </p:spPr>
        <p:txBody>
          <a:bodyPr/>
          <a:lstStyle/>
          <a:p>
            <a:r>
              <a:rPr lang="en-AU" sz="1200" kern="1200" dirty="0">
                <a:solidFill>
                  <a:schemeClr val="tx1"/>
                </a:solidFill>
                <a:effectLst/>
                <a:latin typeface="+mn-lt"/>
                <a:ea typeface="+mn-ea"/>
                <a:cs typeface="+mn-cs"/>
              </a:rPr>
              <a:t>With the merger of The University of Adelaide and University of South Australia, to reduce administrative burden for successful projects we require you to select Adelaide University in place of either of the merging universities in several places in the application form.  </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In Part A of the form:</a:t>
            </a:r>
          </a:p>
          <a:p>
            <a:r>
              <a:rPr lang="en-AU" sz="1200" kern="1200" dirty="0">
                <a:solidFill>
                  <a:schemeClr val="tx1"/>
                </a:solidFill>
                <a:effectLst/>
                <a:latin typeface="+mn-lt"/>
                <a:ea typeface="+mn-ea"/>
                <a:cs typeface="+mn-cs"/>
              </a:rPr>
              <a:t>Question A2 	Person Participant summary</a:t>
            </a:r>
          </a:p>
          <a:p>
            <a:r>
              <a:rPr lang="en-AU" sz="1200" kern="1200" dirty="0">
                <a:solidFill>
                  <a:schemeClr val="tx1"/>
                </a:solidFill>
                <a:effectLst/>
                <a:latin typeface="+mn-lt"/>
                <a:ea typeface="+mn-ea"/>
                <a:cs typeface="+mn-cs"/>
              </a:rPr>
              <a:t>There are 2 fields noting the current and relevant organisation of the participant. </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The </a:t>
            </a:r>
            <a:r>
              <a:rPr lang="en-AU" sz="1200" b="1" kern="1200" dirty="0">
                <a:solidFill>
                  <a:schemeClr val="tx1"/>
                </a:solidFill>
                <a:effectLst/>
                <a:latin typeface="+mn-lt"/>
                <a:ea typeface="+mn-ea"/>
                <a:cs typeface="+mn-cs"/>
              </a:rPr>
              <a:t>relevant Organisation</a:t>
            </a:r>
            <a:r>
              <a:rPr lang="en-AU" sz="1200" kern="1200" dirty="0">
                <a:solidFill>
                  <a:schemeClr val="tx1"/>
                </a:solidFill>
                <a:effectLst/>
                <a:latin typeface="+mn-lt"/>
                <a:ea typeface="+mn-ea"/>
                <a:cs typeface="+mn-cs"/>
              </a:rPr>
              <a:t> is populated when the participant completes question F11.</a:t>
            </a:r>
          </a:p>
          <a:p>
            <a:pPr marL="628650" lvl="1" indent="-171450">
              <a:buFont typeface="Arial" panose="020B0604020202020204" pitchFamily="34" charset="0"/>
              <a:buChar char="•"/>
            </a:pPr>
            <a:r>
              <a:rPr lang="en-AU" sz="1200" b="1" kern="1200" dirty="0">
                <a:solidFill>
                  <a:schemeClr val="tx1"/>
                </a:solidFill>
                <a:effectLst/>
                <a:latin typeface="+mn-lt"/>
                <a:ea typeface="+mn-ea"/>
                <a:cs typeface="+mn-cs"/>
              </a:rPr>
              <a:t>Current Organisation</a:t>
            </a:r>
            <a:r>
              <a:rPr lang="en-AU" sz="1200" kern="1200" dirty="0">
                <a:solidFill>
                  <a:schemeClr val="tx1"/>
                </a:solidFill>
                <a:effectLst/>
                <a:latin typeface="+mn-lt"/>
                <a:ea typeface="+mn-ea"/>
                <a:cs typeface="+mn-cs"/>
              </a:rPr>
              <a:t> is populated from the Employment section of the participants’ RMS profile. Current organisation can remain as either ‘The University of Adelaide’ or ‘University of South Australia’ for the application submission.</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In Question A3  Organisation Participant Summary</a:t>
            </a:r>
          </a:p>
          <a:p>
            <a:r>
              <a:rPr lang="en-AU" sz="1200" kern="1200" dirty="0">
                <a:solidFill>
                  <a:schemeClr val="tx1"/>
                </a:solidFill>
                <a:effectLst/>
                <a:latin typeface="+mn-lt"/>
                <a:ea typeface="+mn-ea"/>
                <a:cs typeface="+mn-cs"/>
              </a:rPr>
              <a:t>Where either of the merging universities are participating as the Administering Organisation or an Other Eligible Organisation Select ‘Adelaide University’.</a:t>
            </a:r>
          </a:p>
          <a:p>
            <a:endParaRPr lang="en-AU" dirty="0"/>
          </a:p>
        </p:txBody>
      </p:sp>
      <p:sp>
        <p:nvSpPr>
          <p:cNvPr id="4" name="Slide Number Placeholder 3">
            <a:extLst>
              <a:ext uri="{FF2B5EF4-FFF2-40B4-BE49-F238E27FC236}">
                <a16:creationId xmlns:a16="http://schemas.microsoft.com/office/drawing/2014/main" id="{9EA60FA7-E617-7545-4448-E342E3212DD6}"/>
              </a:ext>
            </a:extLst>
          </p:cNvPr>
          <p:cNvSpPr>
            <a:spLocks noGrp="1"/>
          </p:cNvSpPr>
          <p:nvPr>
            <p:ph type="sldNum" sz="quarter" idx="5"/>
          </p:nvPr>
        </p:nvSpPr>
        <p:spPr/>
        <p:txBody>
          <a:bodyPr/>
          <a:lstStyle/>
          <a:p>
            <a:fld id="{F424E42C-9627-494F-928C-7B9B24C8C253}" type="slidenum">
              <a:rPr lang="en-AU" smtClean="0"/>
              <a:t>15</a:t>
            </a:fld>
            <a:endParaRPr lang="en-AU"/>
          </a:p>
        </p:txBody>
      </p:sp>
    </p:spTree>
    <p:extLst>
      <p:ext uri="{BB962C8B-B14F-4D97-AF65-F5344CB8AC3E}">
        <p14:creationId xmlns:p14="http://schemas.microsoft.com/office/powerpoint/2010/main" val="27259125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54013"/>
            <a:ext cx="5762625" cy="3241675"/>
          </a:xfrm>
        </p:spPr>
      </p:sp>
      <p:sp>
        <p:nvSpPr>
          <p:cNvPr id="3" name="Notes Placeholder 2"/>
          <p:cNvSpPr>
            <a:spLocks noGrp="1"/>
          </p:cNvSpPr>
          <p:nvPr>
            <p:ph type="body" idx="1"/>
          </p:nvPr>
        </p:nvSpPr>
        <p:spPr>
          <a:xfrm>
            <a:off x="731521" y="3784917"/>
            <a:ext cx="5852160" cy="3780473"/>
          </a:xfrm>
        </p:spPr>
        <p:txBody>
          <a:bodyPr/>
          <a:lstStyle/>
          <a:p>
            <a:r>
              <a:rPr lang="en-AU" sz="1200" kern="1200" dirty="0">
                <a:solidFill>
                  <a:schemeClr val="tx1"/>
                </a:solidFill>
                <a:effectLst/>
                <a:latin typeface="+mn-lt"/>
                <a:ea typeface="+mn-ea"/>
                <a:cs typeface="+mn-cs"/>
              </a:rPr>
              <a:t>In Part F of the application form Participant Details, there are 2 questions where a participant from either merging university will need to select Adelaide University </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Question F10 	Organisation at Commencement Date, and </a:t>
            </a: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Question F11 	Relevant Organisation: </a:t>
            </a:r>
          </a:p>
          <a:p>
            <a:r>
              <a:rPr lang="en-AU" sz="1200" kern="1200" dirty="0">
                <a:solidFill>
                  <a:schemeClr val="tx1"/>
                </a:solidFill>
                <a:effectLst/>
                <a:latin typeface="+mn-lt"/>
                <a:ea typeface="+mn-ea"/>
                <a:cs typeface="+mn-cs"/>
              </a:rPr>
              <a:t>Select ‘Adelaide University’ for both of these questions. </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Further Details are available in the ITAs including screenshots to help you complete these questions correctly. </a:t>
            </a:r>
          </a:p>
          <a:p>
            <a:endParaRPr lang="en-AU" dirty="0"/>
          </a:p>
        </p:txBody>
      </p:sp>
      <p:sp>
        <p:nvSpPr>
          <p:cNvPr id="4" name="Slide Number Placeholder 3"/>
          <p:cNvSpPr>
            <a:spLocks noGrp="1"/>
          </p:cNvSpPr>
          <p:nvPr>
            <p:ph type="sldNum" sz="quarter" idx="5"/>
          </p:nvPr>
        </p:nvSpPr>
        <p:spPr/>
        <p:txBody>
          <a:bodyPr/>
          <a:lstStyle/>
          <a:p>
            <a:fld id="{F424E42C-9627-494F-928C-7B9B24C8C253}" type="slidenum">
              <a:rPr lang="en-AU" smtClean="0"/>
              <a:t>16</a:t>
            </a:fld>
            <a:endParaRPr lang="en-AU"/>
          </a:p>
        </p:txBody>
      </p:sp>
    </p:spTree>
    <p:extLst>
      <p:ext uri="{BB962C8B-B14F-4D97-AF65-F5344CB8AC3E}">
        <p14:creationId xmlns:p14="http://schemas.microsoft.com/office/powerpoint/2010/main" val="24663734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73063"/>
            <a:ext cx="5762625" cy="3241675"/>
          </a:xfrm>
        </p:spPr>
      </p:sp>
      <p:sp>
        <p:nvSpPr>
          <p:cNvPr id="3" name="Notes Placeholder 2"/>
          <p:cNvSpPr>
            <a:spLocks noGrp="1"/>
          </p:cNvSpPr>
          <p:nvPr>
            <p:ph type="body" idx="1"/>
          </p:nvPr>
        </p:nvSpPr>
        <p:spPr>
          <a:xfrm>
            <a:off x="731521" y="3758248"/>
            <a:ext cx="5852160" cy="3780473"/>
          </a:xfrm>
        </p:spPr>
        <p:txBody>
          <a:bodyPr/>
          <a:lstStyle/>
          <a:p>
            <a:r>
              <a:rPr lang="en-AU" sz="1200" kern="1200" dirty="0">
                <a:solidFill>
                  <a:schemeClr val="tx1"/>
                </a:solidFill>
                <a:effectLst/>
                <a:latin typeface="+mn-lt"/>
                <a:ea typeface="+mn-ea"/>
                <a:cs typeface="+mn-cs"/>
              </a:rPr>
              <a:t>There are three Assessment Criteria that applications are scored against, and details of each assessment criteria are outlined in section 6 of the Grant Guidelines.</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Your applications is scored against the assessment criteria. Make sure you that your application demonstrates achievement against the Selection Criteria. </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Go back over the guidelines when you are completing you application and consider the points regarding how you would demonstrate each of these criteria and think about the weighting of each of the criteria.</a:t>
            </a:r>
          </a:p>
          <a:p>
            <a:pPr lvl="0"/>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Think about how your project supports the NIDG Program outcomes and objectives and the relevant Challenges.</a:t>
            </a:r>
          </a:p>
          <a:p>
            <a:pPr lvl="0"/>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The alignment with Challenges and any different view of the expected TRL at commencement will be commented on by the detailed assessors, and their comments will be visible through the rejoinder process.</a:t>
            </a:r>
          </a:p>
          <a:p>
            <a:endParaRPr lang="en-AU" dirty="0"/>
          </a:p>
        </p:txBody>
      </p:sp>
      <p:sp>
        <p:nvSpPr>
          <p:cNvPr id="4" name="Slide Number Placeholder 3"/>
          <p:cNvSpPr>
            <a:spLocks noGrp="1"/>
          </p:cNvSpPr>
          <p:nvPr>
            <p:ph type="sldNum" sz="quarter" idx="5"/>
          </p:nvPr>
        </p:nvSpPr>
        <p:spPr/>
        <p:txBody>
          <a:bodyPr/>
          <a:lstStyle/>
          <a:p>
            <a:fld id="{F424E42C-9627-494F-928C-7B9B24C8C253}" type="slidenum">
              <a:rPr lang="en-AU" smtClean="0"/>
              <a:t>17</a:t>
            </a:fld>
            <a:endParaRPr lang="en-AU"/>
          </a:p>
        </p:txBody>
      </p:sp>
    </p:spTree>
    <p:extLst>
      <p:ext uri="{BB962C8B-B14F-4D97-AF65-F5344CB8AC3E}">
        <p14:creationId xmlns:p14="http://schemas.microsoft.com/office/powerpoint/2010/main" val="42543743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8338" y="328613"/>
            <a:ext cx="5761037" cy="3240087"/>
          </a:xfrm>
        </p:spPr>
      </p:sp>
      <p:sp>
        <p:nvSpPr>
          <p:cNvPr id="3" name="Notes Placeholder 2"/>
          <p:cNvSpPr>
            <a:spLocks noGrp="1"/>
          </p:cNvSpPr>
          <p:nvPr>
            <p:ph type="body" idx="1"/>
          </p:nvPr>
        </p:nvSpPr>
        <p:spPr>
          <a:xfrm>
            <a:off x="623146" y="3731577"/>
            <a:ext cx="5852160" cy="3780473"/>
          </a:xfrm>
        </p:spPr>
        <p:txBody>
          <a:bodyPr/>
          <a:lstStyle/>
          <a:p>
            <a:pPr lvl="0"/>
            <a:r>
              <a:rPr lang="en-AU" sz="1200" kern="1200" dirty="0">
                <a:solidFill>
                  <a:schemeClr val="tx1"/>
                </a:solidFill>
                <a:effectLst/>
                <a:latin typeface="+mn-lt"/>
                <a:ea typeface="+mn-ea"/>
                <a:cs typeface="+mn-cs"/>
              </a:rPr>
              <a:t>Think about the audience you are writing for:</a:t>
            </a:r>
            <a:endParaRPr lang="en-AU"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The Selection Advisory Committee who shortlists for research excellence, will not necessarily be experts in your specific area of research. Write to a highly capable research assessor who may not be a specialist in your field.</a:t>
            </a:r>
            <a:endParaRPr lang="en-AU"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ONI and the National Intelligence Community – who want to see the novelty and relevance of the proposed research in the context of the program and the challenges.</a:t>
            </a:r>
            <a:endParaRPr lang="en-AU" sz="1100" kern="1200" dirty="0">
              <a:solidFill>
                <a:schemeClr val="tx1"/>
              </a:solidFill>
              <a:effectLst/>
              <a:latin typeface="+mn-lt"/>
              <a:ea typeface="+mn-ea"/>
              <a:cs typeface="+mn-cs"/>
            </a:endParaRPr>
          </a:p>
          <a:p>
            <a:pPr lvl="0"/>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Other things to think about:</a:t>
            </a:r>
            <a:endParaRPr lang="en-AU"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The gap in current knowledge or significant problems, innovation, clarity of theories, cohesiveness of the project design in your proposal.</a:t>
            </a:r>
            <a:endParaRPr lang="en-AU"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ROPE, time and capacity of the team, experience and capability of the team, ability to recruit support staff. Remembering that the pool of suitable, eligible personnel may be limited due to the citizenship eligibility criteria.</a:t>
            </a:r>
            <a:endParaRPr lang="en-AU"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Cost effectiveness, environment in which the research will be conducted, availability of facilities and design.</a:t>
            </a:r>
            <a:endParaRPr lang="en-AU"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Value for money</a:t>
            </a:r>
            <a:endParaRPr lang="en-AU" sz="11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F424E42C-9627-494F-928C-7B9B24C8C253}" type="slidenum">
              <a:rPr lang="en-AU" smtClean="0"/>
              <a:t>18</a:t>
            </a:fld>
            <a:endParaRPr lang="en-AU"/>
          </a:p>
        </p:txBody>
      </p:sp>
    </p:spTree>
    <p:extLst>
      <p:ext uri="{BB962C8B-B14F-4D97-AF65-F5344CB8AC3E}">
        <p14:creationId xmlns:p14="http://schemas.microsoft.com/office/powerpoint/2010/main" val="5552448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311150"/>
            <a:ext cx="5761038" cy="3240088"/>
          </a:xfrm>
        </p:spPr>
      </p:sp>
      <p:sp>
        <p:nvSpPr>
          <p:cNvPr id="3" name="Notes Placeholder 2"/>
          <p:cNvSpPr>
            <a:spLocks noGrp="1"/>
          </p:cNvSpPr>
          <p:nvPr>
            <p:ph type="body" idx="1"/>
          </p:nvPr>
        </p:nvSpPr>
        <p:spPr>
          <a:xfrm>
            <a:off x="668867" y="3776027"/>
            <a:ext cx="5852160" cy="4047173"/>
          </a:xfrm>
        </p:spPr>
        <p:txBody>
          <a:bodyPr/>
          <a:lstStyle/>
          <a:p>
            <a:r>
              <a:rPr lang="en-AU" sz="1200" kern="1200" dirty="0">
                <a:solidFill>
                  <a:schemeClr val="tx1"/>
                </a:solidFill>
                <a:effectLst/>
                <a:latin typeface="+mn-lt"/>
                <a:ea typeface="+mn-ea"/>
                <a:cs typeface="+mn-cs"/>
              </a:rPr>
              <a:t>This slide shows the selection process for these applications:</a:t>
            </a:r>
          </a:p>
          <a:p>
            <a:pPr lvl="0"/>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Submitted Applications will be reviewed and assessed by Detailed Assessors. </a:t>
            </a:r>
          </a:p>
          <a:p>
            <a:pPr lvl="0"/>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Detailed Assessors will provide comments against the assessment criteria and how you have addressed the Challenges and the TRL selected in the application.</a:t>
            </a:r>
          </a:p>
          <a:p>
            <a:pPr lvl="0"/>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In parallel, General Assessors will review and assess your application and apply a preliminary score against the selection criteria</a:t>
            </a:r>
          </a:p>
          <a:p>
            <a:pPr lvl="0"/>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Applicants will be provided the Detailed Assessment comments and be given the opportunity to submit a Rejoinder to respond to comments from the Detailed Assessor noting this should not provide any additional information that was not included in the application. </a:t>
            </a:r>
          </a:p>
          <a:p>
            <a:pPr lvl="0"/>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A Selection Advisory Committee (of General Assessors) will reassess and discuss the applications, including information from Detailed Assessors and Rejoinders, and provide a </a:t>
            </a:r>
            <a:r>
              <a:rPr lang="en-AU" sz="1200" b="1" kern="1200" dirty="0">
                <a:solidFill>
                  <a:schemeClr val="tx1"/>
                </a:solidFill>
                <a:effectLst/>
                <a:latin typeface="+mn-lt"/>
                <a:ea typeface="+mn-ea"/>
                <a:cs typeface="+mn-cs"/>
              </a:rPr>
              <a:t>shortlist of meritorious</a:t>
            </a:r>
            <a:r>
              <a:rPr lang="en-AU" sz="1200" kern="1200" dirty="0">
                <a:solidFill>
                  <a:schemeClr val="tx1"/>
                </a:solidFill>
                <a:effectLst/>
                <a:latin typeface="+mn-lt"/>
                <a:ea typeface="+mn-ea"/>
                <a:cs typeface="+mn-cs"/>
              </a:rPr>
              <a:t> applications.</a:t>
            </a:r>
          </a:p>
          <a:p>
            <a:pPr lvl="0"/>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The shortlist of meritorious applications is provided to ONI for their consideration, selection and final approval.</a:t>
            </a:r>
          </a:p>
          <a:p>
            <a:endParaRPr lang="en-AU" dirty="0"/>
          </a:p>
        </p:txBody>
      </p:sp>
      <p:sp>
        <p:nvSpPr>
          <p:cNvPr id="4" name="Slide Number Placeholder 3"/>
          <p:cNvSpPr>
            <a:spLocks noGrp="1"/>
          </p:cNvSpPr>
          <p:nvPr>
            <p:ph type="sldNum" sz="quarter" idx="5"/>
          </p:nvPr>
        </p:nvSpPr>
        <p:spPr/>
        <p:txBody>
          <a:bodyPr/>
          <a:lstStyle/>
          <a:p>
            <a:fld id="{F424E42C-9627-494F-928C-7B9B24C8C253}" type="slidenum">
              <a:rPr lang="en-AU" smtClean="0"/>
              <a:t>19</a:t>
            </a:fld>
            <a:endParaRPr lang="en-AU"/>
          </a:p>
        </p:txBody>
      </p:sp>
    </p:spTree>
    <p:extLst>
      <p:ext uri="{BB962C8B-B14F-4D97-AF65-F5344CB8AC3E}">
        <p14:creationId xmlns:p14="http://schemas.microsoft.com/office/powerpoint/2010/main" val="344088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461963"/>
            <a:ext cx="5761037" cy="3240087"/>
          </a:xfrm>
        </p:spPr>
      </p:sp>
      <p:sp>
        <p:nvSpPr>
          <p:cNvPr id="3" name="Notes Placeholder 2"/>
          <p:cNvSpPr>
            <a:spLocks noGrp="1"/>
          </p:cNvSpPr>
          <p:nvPr>
            <p:ph type="body" idx="1"/>
          </p:nvPr>
        </p:nvSpPr>
        <p:spPr>
          <a:xfrm>
            <a:off x="702734" y="3767138"/>
            <a:ext cx="5852160" cy="3780473"/>
          </a:xfrm>
        </p:spPr>
        <p:txBody>
          <a:bodyPr/>
          <a:lstStyle/>
          <a:p>
            <a:r>
              <a:rPr lang="en-AU" sz="1200" kern="1200" dirty="0">
                <a:solidFill>
                  <a:schemeClr val="tx1"/>
                </a:solidFill>
                <a:effectLst/>
                <a:latin typeface="+mn-lt"/>
                <a:ea typeface="+mn-ea"/>
                <a:cs typeface="+mn-cs"/>
              </a:rPr>
              <a:t>Firstly, we would like to congratulate all participants who were successful with their Expression of Interest for this round. </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Our focus today is not on the NIDG policy objectives, the Intelligence or how to use RMS as that was covered in the EOI and further information is available in the documentation available on </a:t>
            </a:r>
            <a:r>
              <a:rPr lang="en-AU" sz="1200" kern="1200" dirty="0" err="1">
                <a:solidFill>
                  <a:schemeClr val="tx1"/>
                </a:solidFill>
                <a:effectLst/>
                <a:latin typeface="+mn-lt"/>
                <a:ea typeface="+mn-ea"/>
                <a:cs typeface="+mn-cs"/>
              </a:rPr>
              <a:t>GrantConnect</a:t>
            </a:r>
            <a:r>
              <a:rPr lang="en-AU" sz="1200" kern="1200" dirty="0">
                <a:solidFill>
                  <a:schemeClr val="tx1"/>
                </a:solidFill>
                <a:effectLst/>
                <a:latin typeface="+mn-lt"/>
                <a:ea typeface="+mn-ea"/>
                <a:cs typeface="+mn-cs"/>
              </a:rPr>
              <a:t>, though we will touch on some of these things.</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Instead, our aim with this presentation today is to help address common questions and to help avoid common pitfalls in completing and submitting an application.</a:t>
            </a:r>
          </a:p>
          <a:p>
            <a:endParaRPr lang="en-AU" dirty="0"/>
          </a:p>
        </p:txBody>
      </p:sp>
      <p:sp>
        <p:nvSpPr>
          <p:cNvPr id="4" name="Slide Number Placeholder 3"/>
          <p:cNvSpPr>
            <a:spLocks noGrp="1"/>
          </p:cNvSpPr>
          <p:nvPr>
            <p:ph type="sldNum" sz="quarter" idx="5"/>
          </p:nvPr>
        </p:nvSpPr>
        <p:spPr/>
        <p:txBody>
          <a:bodyPr/>
          <a:lstStyle/>
          <a:p>
            <a:fld id="{F424E42C-9627-494F-928C-7B9B24C8C253}" type="slidenum">
              <a:rPr lang="en-AU" smtClean="0"/>
              <a:t>2</a:t>
            </a:fld>
            <a:endParaRPr lang="en-AU"/>
          </a:p>
        </p:txBody>
      </p:sp>
    </p:spTree>
    <p:extLst>
      <p:ext uri="{BB962C8B-B14F-4D97-AF65-F5344CB8AC3E}">
        <p14:creationId xmlns:p14="http://schemas.microsoft.com/office/powerpoint/2010/main" val="32678638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23850"/>
            <a:ext cx="5759450" cy="3240088"/>
          </a:xfrm>
        </p:spPr>
      </p:sp>
      <p:sp>
        <p:nvSpPr>
          <p:cNvPr id="3" name="Notes Placeholder 2"/>
          <p:cNvSpPr>
            <a:spLocks noGrp="1"/>
          </p:cNvSpPr>
          <p:nvPr>
            <p:ph type="body" idx="1"/>
          </p:nvPr>
        </p:nvSpPr>
        <p:spPr>
          <a:xfrm>
            <a:off x="731521" y="3767138"/>
            <a:ext cx="5852160" cy="3780473"/>
          </a:xfrm>
        </p:spPr>
        <p:txBody>
          <a:bodyPr/>
          <a:lstStyle/>
          <a:p>
            <a:r>
              <a:rPr lang="en-AU" sz="1200" kern="1200" dirty="0">
                <a:solidFill>
                  <a:schemeClr val="tx1"/>
                </a:solidFill>
                <a:effectLst/>
                <a:latin typeface="+mn-lt"/>
                <a:ea typeface="+mn-ea"/>
                <a:cs typeface="+mn-cs"/>
              </a:rPr>
              <a:t>Applications shortlisted by the assessment process will be reviewed by ONI and the National Intelligence Community. </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ONI will confirm eligibility of the shortlisted applications including the named personnel and review each shortlisted application. This includes alignment with the challenges and Technology Readiness Level selected in relation to the National Intelligence Community’s priority research needs and Australia’s national interest, including national security.</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Applications will also be considered against projects already funded and the funding envelope available.</a:t>
            </a:r>
          </a:p>
          <a:p>
            <a:endParaRPr lang="en-AU" dirty="0"/>
          </a:p>
        </p:txBody>
      </p:sp>
      <p:sp>
        <p:nvSpPr>
          <p:cNvPr id="4" name="Slide Number Placeholder 3"/>
          <p:cNvSpPr>
            <a:spLocks noGrp="1"/>
          </p:cNvSpPr>
          <p:nvPr>
            <p:ph type="sldNum" sz="quarter" idx="5"/>
          </p:nvPr>
        </p:nvSpPr>
        <p:spPr/>
        <p:txBody>
          <a:bodyPr/>
          <a:lstStyle/>
          <a:p>
            <a:fld id="{F424E42C-9627-494F-928C-7B9B24C8C253}" type="slidenum">
              <a:rPr lang="en-AU" smtClean="0"/>
              <a:t>20</a:t>
            </a:fld>
            <a:endParaRPr lang="en-AU"/>
          </a:p>
        </p:txBody>
      </p:sp>
    </p:spTree>
    <p:extLst>
      <p:ext uri="{BB962C8B-B14F-4D97-AF65-F5344CB8AC3E}">
        <p14:creationId xmlns:p14="http://schemas.microsoft.com/office/powerpoint/2010/main" val="39996113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4375" y="301625"/>
            <a:ext cx="5761038" cy="3240088"/>
          </a:xfrm>
        </p:spPr>
      </p:sp>
      <p:sp>
        <p:nvSpPr>
          <p:cNvPr id="3" name="Notes Placeholder 2"/>
          <p:cNvSpPr>
            <a:spLocks noGrp="1"/>
          </p:cNvSpPr>
          <p:nvPr>
            <p:ph type="body" idx="1"/>
          </p:nvPr>
        </p:nvSpPr>
        <p:spPr>
          <a:xfrm>
            <a:off x="668867" y="3704907"/>
            <a:ext cx="5852160" cy="5896293"/>
          </a:xfrm>
        </p:spPr>
        <p:txBody>
          <a:bodyPr/>
          <a:lstStyle/>
          <a:p>
            <a:r>
              <a:rPr lang="en-AU" sz="1200" kern="1200" dirty="0">
                <a:solidFill>
                  <a:schemeClr val="tx1"/>
                </a:solidFill>
                <a:effectLst/>
                <a:latin typeface="+mn-lt"/>
                <a:ea typeface="+mn-ea"/>
                <a:cs typeface="+mn-cs"/>
              </a:rPr>
              <a:t>For applications that are successful and funded by ONI, here is an overview of some requirements you will need to complete during the life of the project. </a:t>
            </a:r>
            <a:endParaRPr lang="en-AU" sz="1100" kern="1200" dirty="0">
              <a:solidFill>
                <a:schemeClr val="tx1"/>
              </a:solidFill>
              <a:effectLst/>
              <a:latin typeface="+mn-lt"/>
              <a:ea typeface="+mn-ea"/>
              <a:cs typeface="+mn-cs"/>
            </a:endParaRPr>
          </a:p>
          <a:p>
            <a:pPr lvl="0"/>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All named personnel and research office staff assigned to the program will be required to attend a mandatory security briefing prior to commencing the project. This briefing will be hosted by ONI.</a:t>
            </a:r>
            <a:endParaRPr lang="en-AU" sz="1100" kern="1200" dirty="0">
              <a:solidFill>
                <a:schemeClr val="tx1"/>
              </a:solidFill>
              <a:effectLst/>
              <a:latin typeface="+mn-lt"/>
              <a:ea typeface="+mn-ea"/>
              <a:cs typeface="+mn-cs"/>
            </a:endParaRPr>
          </a:p>
          <a:p>
            <a:pPr lvl="0"/>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The Lead CI will be required to develop project specific key performance indicators in a KPI Report at the commencement of the Grant including a recruitment plan, which will be uploaded into RMS, and to submit six-monthly Progress Reports to report progress of the KPI’s.</a:t>
            </a:r>
            <a:endParaRPr lang="en-AU" sz="1100" kern="1200" dirty="0">
              <a:solidFill>
                <a:schemeClr val="tx1"/>
              </a:solidFill>
              <a:effectLst/>
              <a:latin typeface="+mn-lt"/>
              <a:ea typeface="+mn-ea"/>
              <a:cs typeface="+mn-cs"/>
            </a:endParaRPr>
          </a:p>
          <a:p>
            <a:pPr lvl="0"/>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As part of the Progress Report, you are required to include links to all publications developed under this grant. </a:t>
            </a:r>
            <a:endParaRPr lang="en-AU" sz="1100" kern="1200" dirty="0">
              <a:solidFill>
                <a:schemeClr val="tx1"/>
              </a:solidFill>
              <a:effectLst/>
              <a:latin typeface="+mn-lt"/>
              <a:ea typeface="+mn-ea"/>
              <a:cs typeface="+mn-cs"/>
            </a:endParaRPr>
          </a:p>
          <a:p>
            <a:pPr lvl="0"/>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Notify ONI when support personnel are recruited to the project and submit copies of their citizenship eligibility documentation</a:t>
            </a:r>
            <a:endParaRPr lang="en-AU" sz="1100" kern="1200" dirty="0">
              <a:solidFill>
                <a:schemeClr val="tx1"/>
              </a:solidFill>
              <a:effectLst/>
              <a:latin typeface="+mn-lt"/>
              <a:ea typeface="+mn-ea"/>
              <a:cs typeface="+mn-cs"/>
            </a:endParaRPr>
          </a:p>
          <a:p>
            <a:pPr lvl="0"/>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The Research Office on behalf of the project will complete an annual End of Year Report to advise the project expenditure (financial acquittal).</a:t>
            </a:r>
            <a:endParaRPr lang="en-AU" sz="1100" kern="1200" dirty="0">
              <a:solidFill>
                <a:schemeClr val="tx1"/>
              </a:solidFill>
              <a:effectLst/>
              <a:latin typeface="+mn-lt"/>
              <a:ea typeface="+mn-ea"/>
              <a:cs typeface="+mn-cs"/>
            </a:endParaRPr>
          </a:p>
          <a:p>
            <a:pPr lvl="0"/>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You will need to complete a Final Report within six months of the Project end date.</a:t>
            </a:r>
            <a:endParaRPr lang="en-AU" sz="1100" kern="1200" dirty="0">
              <a:solidFill>
                <a:schemeClr val="tx1"/>
              </a:solidFill>
              <a:effectLst/>
              <a:latin typeface="+mn-lt"/>
              <a:ea typeface="+mn-ea"/>
              <a:cs typeface="+mn-cs"/>
            </a:endParaRPr>
          </a:p>
          <a:p>
            <a:pPr lvl="0"/>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ONI will undertake outreach with the Project Investigators and the Research Office during the life of the project.</a:t>
            </a:r>
            <a:endParaRPr lang="en-AU" sz="1100" kern="1200" dirty="0">
              <a:solidFill>
                <a:schemeClr val="tx1"/>
              </a:solidFill>
              <a:effectLst/>
              <a:latin typeface="+mn-lt"/>
              <a:ea typeface="+mn-ea"/>
              <a:cs typeface="+mn-cs"/>
            </a:endParaRPr>
          </a:p>
          <a:p>
            <a:pPr lvl="0"/>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It is expected that you will attend a Conference hosted by ONI in Canberra annually</a:t>
            </a:r>
            <a:endParaRPr lang="en-AU"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Please include the cost of travel to and from Canberra and accommodation for 2 nights into each year of your budget. This will provide you an opportunity to meet ONI stakeholders and network with other researchers.</a:t>
            </a:r>
            <a:endParaRPr lang="en-AU" sz="11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 draft grant agreement is on grant connect.</a:t>
            </a:r>
            <a:endParaRPr lang="en-AU" sz="11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F424E42C-9627-494F-928C-7B9B24C8C253}" type="slidenum">
              <a:rPr lang="en-AU" smtClean="0"/>
              <a:t>21</a:t>
            </a:fld>
            <a:endParaRPr lang="en-AU"/>
          </a:p>
        </p:txBody>
      </p:sp>
    </p:spTree>
    <p:extLst>
      <p:ext uri="{BB962C8B-B14F-4D97-AF65-F5344CB8AC3E}">
        <p14:creationId xmlns:p14="http://schemas.microsoft.com/office/powerpoint/2010/main" val="31343272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541338"/>
            <a:ext cx="5759450" cy="3240087"/>
          </a:xfrm>
        </p:spPr>
      </p:sp>
      <p:sp>
        <p:nvSpPr>
          <p:cNvPr id="3" name="Notes Placeholder 2"/>
          <p:cNvSpPr>
            <a:spLocks noGrp="1"/>
          </p:cNvSpPr>
          <p:nvPr>
            <p:ph type="body" idx="1"/>
          </p:nvPr>
        </p:nvSpPr>
        <p:spPr>
          <a:xfrm>
            <a:off x="731521" y="3864928"/>
            <a:ext cx="5852160" cy="4198417"/>
          </a:xfrm>
        </p:spPr>
        <p:txBody>
          <a:bodyPr/>
          <a:lstStyle/>
          <a:p>
            <a:r>
              <a:rPr lang="en-AU" sz="1200" kern="1200" dirty="0">
                <a:solidFill>
                  <a:schemeClr val="tx1"/>
                </a:solidFill>
                <a:effectLst/>
                <a:latin typeface="+mn-lt"/>
                <a:ea typeface="+mn-ea"/>
                <a:cs typeface="+mn-cs"/>
              </a:rPr>
              <a:t>The following questions have come up frequently, so we thought it would be good chance to recap.</a:t>
            </a:r>
          </a:p>
          <a:p>
            <a:pPr lvl="0"/>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There are no grant limits that apply to NIDG, it is the responsibility of the investigators, and the University to ensure that named participants have capacity to contribute to the project as detailed in the application.</a:t>
            </a:r>
          </a:p>
          <a:p>
            <a:pPr lvl="0"/>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The ARC medical research policy does not apply to NIDG.</a:t>
            </a:r>
          </a:p>
          <a:p>
            <a:pPr lvl="0"/>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National Intelligence Community entity staff </a:t>
            </a:r>
            <a:r>
              <a:rPr lang="en-AU" sz="1200" u="sng" kern="1200" dirty="0">
                <a:solidFill>
                  <a:schemeClr val="tx1"/>
                </a:solidFill>
                <a:effectLst/>
                <a:latin typeface="+mn-lt"/>
                <a:ea typeface="+mn-ea"/>
                <a:cs typeface="+mn-cs"/>
              </a:rPr>
              <a:t>cannot</a:t>
            </a:r>
            <a:r>
              <a:rPr lang="en-AU" sz="1200" kern="1200" dirty="0">
                <a:solidFill>
                  <a:schemeClr val="tx1"/>
                </a:solidFill>
                <a:effectLst/>
                <a:latin typeface="+mn-lt"/>
                <a:ea typeface="+mn-ea"/>
                <a:cs typeface="+mn-cs"/>
              </a:rPr>
              <a:t> be named as participants</a:t>
            </a:r>
          </a:p>
          <a:p>
            <a:pPr lvl="0"/>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Documentation confirming each investigators citizenship eligibility will be captured in RMS. Each named participant will need to upload a copy of their passport, Visa or Australian birth certificate in the application form. If the document does not contain a photograph another document with a photograph should be uploaded also. This could be a foreign passport or Australian drivers licence. </a:t>
            </a:r>
          </a:p>
          <a:p>
            <a:pPr lvl="0"/>
            <a:r>
              <a:rPr lang="en-AU" sz="1200" kern="1200" dirty="0">
                <a:solidFill>
                  <a:schemeClr val="tx1"/>
                </a:solidFill>
                <a:effectLst/>
                <a:latin typeface="+mn-lt"/>
                <a:ea typeface="+mn-ea"/>
                <a:cs typeface="+mn-cs"/>
              </a:rPr>
              <a:t>This information is safe in RMS and is not visible to assessors.</a:t>
            </a:r>
          </a:p>
          <a:p>
            <a:pPr lvl="0"/>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To access the ONI RMS portal you can use your usual ARC login </a:t>
            </a:r>
          </a:p>
          <a:p>
            <a:pPr lvl="0"/>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All documentation required to complete the application form is available for download on </a:t>
            </a:r>
            <a:r>
              <a:rPr lang="en-AU" sz="1200" kern="1200" dirty="0" err="1">
                <a:solidFill>
                  <a:schemeClr val="tx1"/>
                </a:solidFill>
                <a:effectLst/>
                <a:latin typeface="+mn-lt"/>
                <a:ea typeface="+mn-ea"/>
                <a:cs typeface="+mn-cs"/>
              </a:rPr>
              <a:t>GrantConnect</a:t>
            </a:r>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F424E42C-9627-494F-928C-7B9B24C8C253}" type="slidenum">
              <a:rPr lang="en-AU" smtClean="0"/>
              <a:t>22</a:t>
            </a:fld>
            <a:endParaRPr lang="en-AU"/>
          </a:p>
        </p:txBody>
      </p:sp>
    </p:spTree>
    <p:extLst>
      <p:ext uri="{BB962C8B-B14F-4D97-AF65-F5344CB8AC3E}">
        <p14:creationId xmlns:p14="http://schemas.microsoft.com/office/powerpoint/2010/main" val="7480551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6288" y="373063"/>
            <a:ext cx="5762625" cy="3241675"/>
          </a:xfrm>
        </p:spPr>
      </p:sp>
      <p:sp>
        <p:nvSpPr>
          <p:cNvPr id="3" name="Notes Placeholder 2"/>
          <p:cNvSpPr>
            <a:spLocks noGrp="1"/>
          </p:cNvSpPr>
          <p:nvPr>
            <p:ph type="body" idx="1"/>
          </p:nvPr>
        </p:nvSpPr>
        <p:spPr>
          <a:xfrm>
            <a:off x="731521" y="3749357"/>
            <a:ext cx="5852160" cy="5478780"/>
          </a:xfrm>
        </p:spPr>
        <p:txBody>
          <a:bodyPr/>
          <a:lstStyle/>
          <a:p>
            <a:r>
              <a:rPr lang="en-AU" sz="1200" b="1" kern="1200" dirty="0">
                <a:solidFill>
                  <a:schemeClr val="tx1"/>
                </a:solidFill>
                <a:effectLst/>
                <a:latin typeface="+mn-lt"/>
                <a:ea typeface="+mn-ea"/>
                <a:cs typeface="+mn-cs"/>
              </a:rPr>
              <a:t>International collaborations</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A. Researchers may discuss their projects with outside parties however, they should be mindful of not divulging potential IP or discoveries that should be retained for the benefit of Australia. The projects are not deemed secret but we suggest that the research be discussed with some care. </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Please talk to your heads of department, make use of systems and regulations within the university. Contact your University’s counter foreign interference office to seek specific consideration of the proposal and advice re sharing and collaboration. ONI has advised that if you have questions about collaborations and partnerships, their advice, if any, will be dependent on your university’s foreign interference office assessment.</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Remember when publishing with parties outside the research team they must also comply with the citizenship eligibility criteria.</a:t>
            </a:r>
          </a:p>
          <a:p>
            <a:endParaRPr lang="en-AU" sz="1200" b="1"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Q. Do ONI encourage collaboration with start-up companies? </a:t>
            </a:r>
            <a:endParaRPr lang="en-AU" sz="1200" kern="1200" dirty="0">
              <a:solidFill>
                <a:schemeClr val="tx1"/>
              </a:solidFill>
              <a:effectLst/>
              <a:latin typeface="+mn-lt"/>
              <a:ea typeface="+mn-ea"/>
              <a:cs typeface="+mn-cs"/>
            </a:endParaRPr>
          </a:p>
          <a:p>
            <a:pPr marL="228600" indent="-228600">
              <a:buAutoNum type="alphaUcPeriod"/>
            </a:pPr>
            <a:r>
              <a:rPr lang="en-AU" sz="1200" kern="1200" dirty="0">
                <a:solidFill>
                  <a:schemeClr val="tx1"/>
                </a:solidFill>
                <a:effectLst/>
                <a:latin typeface="+mn-lt"/>
                <a:ea typeface="+mn-ea"/>
                <a:cs typeface="+mn-cs"/>
              </a:rPr>
              <a:t>Yes. While developing the Application, collaborative engagement with Australian start-up companies is strongly encouraged. ONI suggests that in the development of your full application, you liaise with your </a:t>
            </a:r>
          </a:p>
          <a:p>
            <a:pPr marL="0" indent="0">
              <a:buNone/>
            </a:pPr>
            <a:endParaRPr lang="en-AU" sz="1200" kern="1200" dirty="0">
              <a:solidFill>
                <a:schemeClr val="tx1"/>
              </a:solidFill>
              <a:effectLst/>
              <a:latin typeface="+mn-lt"/>
              <a:ea typeface="+mn-ea"/>
              <a:cs typeface="+mn-cs"/>
            </a:endParaRPr>
          </a:p>
          <a:p>
            <a:pPr marL="0" indent="0">
              <a:buNone/>
            </a:pPr>
            <a:r>
              <a:rPr lang="en-AU" sz="1200" kern="1200" dirty="0">
                <a:solidFill>
                  <a:schemeClr val="tx1"/>
                </a:solidFill>
                <a:effectLst/>
                <a:latin typeface="+mn-lt"/>
                <a:ea typeface="+mn-ea"/>
                <a:cs typeface="+mn-cs"/>
              </a:rPr>
              <a:t>University start-up incubator and/or industry outreach facility, where appropriate.</a:t>
            </a:r>
          </a:p>
          <a:p>
            <a:endParaRPr lang="en-AU" sz="1200" b="1"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Q. Is Question F4 Participant Foreign Collaborations a duplication of a question in F1 when I completed my RMS Profile?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A. No this is not a duplicate question. This question expands on the question asked in F1 and is included specifically for use by ONI. Please read the question carefully before answering and do not assume that because you answered no in your personal profile the same will apply here. Answers to this question will not be visible to assessors but will be reviewed by ONI.</a:t>
            </a:r>
          </a:p>
          <a:p>
            <a:pPr marL="228600" indent="-228600">
              <a:buAutoNum type="alphaUcPeriod"/>
            </a:pPr>
            <a:endParaRPr lang="en-AU" dirty="0"/>
          </a:p>
        </p:txBody>
      </p:sp>
      <p:sp>
        <p:nvSpPr>
          <p:cNvPr id="4" name="Slide Number Placeholder 3"/>
          <p:cNvSpPr>
            <a:spLocks noGrp="1"/>
          </p:cNvSpPr>
          <p:nvPr>
            <p:ph type="sldNum" sz="quarter" idx="5"/>
          </p:nvPr>
        </p:nvSpPr>
        <p:spPr/>
        <p:txBody>
          <a:bodyPr/>
          <a:lstStyle/>
          <a:p>
            <a:fld id="{F424E42C-9627-494F-928C-7B9B24C8C253}" type="slidenum">
              <a:rPr lang="en-AU" smtClean="0"/>
              <a:t>23</a:t>
            </a:fld>
            <a:endParaRPr lang="en-AU"/>
          </a:p>
        </p:txBody>
      </p:sp>
    </p:spTree>
    <p:extLst>
      <p:ext uri="{BB962C8B-B14F-4D97-AF65-F5344CB8AC3E}">
        <p14:creationId xmlns:p14="http://schemas.microsoft.com/office/powerpoint/2010/main" val="23643292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28613"/>
            <a:ext cx="5759450" cy="3240087"/>
          </a:xfrm>
        </p:spPr>
      </p:sp>
      <p:sp>
        <p:nvSpPr>
          <p:cNvPr id="3" name="Notes Placeholder 2"/>
          <p:cNvSpPr>
            <a:spLocks noGrp="1"/>
          </p:cNvSpPr>
          <p:nvPr>
            <p:ph type="body" idx="1"/>
          </p:nvPr>
        </p:nvSpPr>
        <p:spPr>
          <a:xfrm>
            <a:off x="731521" y="3687128"/>
            <a:ext cx="5852160" cy="5432347"/>
          </a:xfrm>
        </p:spPr>
        <p:txBody>
          <a:bodyPr/>
          <a:lstStyle/>
          <a:p>
            <a:r>
              <a:rPr lang="en-AU" sz="1200" b="1" kern="1200" dirty="0">
                <a:solidFill>
                  <a:schemeClr val="tx1"/>
                </a:solidFill>
                <a:effectLst/>
                <a:latin typeface="+mn-lt"/>
                <a:ea typeface="+mn-ea"/>
                <a:cs typeface="+mn-cs"/>
              </a:rPr>
              <a:t>Q. My passport is due to, or has expired </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A. Enter the details from the document whether the document is current or not. Do not include details from 2 separate documents as we will not be able to verify your details</a:t>
            </a:r>
          </a:p>
          <a:p>
            <a:endParaRPr lang="en-AU" sz="1200" b="1"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Q. You have asked for ALL publication by the investigator to be listed in the application. How should I list my Publications? PRIORITY</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A. You will note two questions in regards to Research Outputs listings in the application form under the ROPE section. The first (Question F20) requests your top 10 Career Best Research Outputs, which will be used in consideration of your application by assessors. </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 second question (Question F21) has been requested by ONI and requests a list of ALL publications produced by the applicant. In response to this question please provide a citation list (title, authors, journal etc) of all publications using an open access link to the publications, the format of the PDF is up to the Investigator. ONI DO NOT require individual publications to be uploaded to the application form.</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ONI do check so make sure you include everything.</a:t>
            </a:r>
          </a:p>
          <a:p>
            <a:r>
              <a:rPr lang="en-AU" sz="1200" kern="1200" dirty="0">
                <a:solidFill>
                  <a:schemeClr val="tx1"/>
                </a:solidFill>
                <a:effectLst/>
                <a:latin typeface="+mn-lt"/>
                <a:ea typeface="+mn-ea"/>
                <a:cs typeface="+mn-cs"/>
              </a:rPr>
              <a:t>This full list of publications is not viewable to Assessors</a:t>
            </a:r>
          </a:p>
          <a:p>
            <a:endParaRPr lang="en-AU" sz="1200" b="1"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Q. What does the CI need to justify teaching relief?</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A. The availability of teaching relief for a CI needs to demonstrate value for money. It is important to justify what the CI will be completing on the project during the teaching relief and why these activities cannot be conducted without teaching relief. </a:t>
            </a:r>
          </a:p>
          <a:p>
            <a:endParaRPr lang="en-AU" sz="1200" b="1"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Q. What was the success rate EOIs in this round</a:t>
            </a:r>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A. Applications this round were very strong and it was a difficult decision for ONI and the National intelligence community to shortlist the successful applications</a:t>
            </a:r>
          </a:p>
          <a:p>
            <a:r>
              <a:rPr lang="en-AU" sz="1200" kern="1200" dirty="0">
                <a:solidFill>
                  <a:schemeClr val="tx1"/>
                </a:solidFill>
                <a:effectLst/>
                <a:latin typeface="+mn-lt"/>
                <a:ea typeface="+mn-ea"/>
                <a:cs typeface="+mn-cs"/>
              </a:rPr>
              <a:t>Success rate was 10.5%   520 EOIs were submitted of which 55 were shortlisted</a:t>
            </a:r>
          </a:p>
          <a:p>
            <a:pPr marL="228600" indent="-228600">
              <a:buAutoNum type="alphaUcPeriod"/>
            </a:pPr>
            <a:endParaRPr lang="en-AU" dirty="0"/>
          </a:p>
        </p:txBody>
      </p:sp>
      <p:sp>
        <p:nvSpPr>
          <p:cNvPr id="4" name="Slide Number Placeholder 3"/>
          <p:cNvSpPr>
            <a:spLocks noGrp="1"/>
          </p:cNvSpPr>
          <p:nvPr>
            <p:ph type="sldNum" sz="quarter" idx="5"/>
          </p:nvPr>
        </p:nvSpPr>
        <p:spPr/>
        <p:txBody>
          <a:bodyPr/>
          <a:lstStyle/>
          <a:p>
            <a:fld id="{F424E42C-9627-494F-928C-7B9B24C8C253}" type="slidenum">
              <a:rPr lang="en-AU" smtClean="0"/>
              <a:t>24</a:t>
            </a:fld>
            <a:endParaRPr lang="en-AU"/>
          </a:p>
        </p:txBody>
      </p:sp>
    </p:spTree>
    <p:extLst>
      <p:ext uri="{BB962C8B-B14F-4D97-AF65-F5344CB8AC3E}">
        <p14:creationId xmlns:p14="http://schemas.microsoft.com/office/powerpoint/2010/main" val="10704873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65125"/>
            <a:ext cx="5759450" cy="3240088"/>
          </a:xfrm>
        </p:spPr>
      </p:sp>
      <p:sp>
        <p:nvSpPr>
          <p:cNvPr id="3" name="Notes Placeholder 2"/>
          <p:cNvSpPr>
            <a:spLocks noGrp="1"/>
          </p:cNvSpPr>
          <p:nvPr>
            <p:ph type="body" idx="1"/>
          </p:nvPr>
        </p:nvSpPr>
        <p:spPr>
          <a:xfrm>
            <a:off x="731521" y="3793808"/>
            <a:ext cx="5852160" cy="3780473"/>
          </a:xfrm>
        </p:spPr>
        <p:txBody>
          <a:bodyPr/>
          <a:lstStyle/>
          <a:p>
            <a:r>
              <a:rPr lang="en-AU" sz="1200" kern="1200" dirty="0">
                <a:solidFill>
                  <a:schemeClr val="tx1"/>
                </a:solidFill>
                <a:effectLst/>
                <a:latin typeface="+mn-lt"/>
                <a:ea typeface="+mn-ea"/>
                <a:cs typeface="+mn-cs"/>
              </a:rPr>
              <a:t>All relevant documentation is on </a:t>
            </a:r>
            <a:r>
              <a:rPr lang="en-AU" sz="1200" kern="1200" dirty="0" err="1">
                <a:solidFill>
                  <a:schemeClr val="tx1"/>
                </a:solidFill>
                <a:effectLst/>
                <a:latin typeface="+mn-lt"/>
                <a:ea typeface="+mn-ea"/>
                <a:cs typeface="+mn-cs"/>
              </a:rPr>
              <a:t>GrantConnect</a:t>
            </a:r>
            <a:r>
              <a:rPr lang="en-AU" sz="1200" kern="1200" dirty="0">
                <a:solidFill>
                  <a:schemeClr val="tx1"/>
                </a:solidFill>
                <a:effectLst/>
                <a:latin typeface="+mn-lt"/>
                <a:ea typeface="+mn-ea"/>
                <a:cs typeface="+mn-cs"/>
              </a:rPr>
              <a:t> including the FAQ’s which answers common questions we have received in the past – this document will be reviewed frequently and updated as required.</a:t>
            </a:r>
          </a:p>
          <a:p>
            <a:pPr lvl="0"/>
            <a:r>
              <a:rPr lang="en-AU" sz="1200" kern="1200" dirty="0">
                <a:solidFill>
                  <a:schemeClr val="tx1"/>
                </a:solidFill>
                <a:effectLst/>
                <a:latin typeface="+mn-lt"/>
                <a:ea typeface="+mn-ea"/>
                <a:cs typeface="+mn-cs"/>
              </a:rPr>
              <a:t>To ensure you are aware of any updates to the FAQs, register on </a:t>
            </a:r>
            <a:r>
              <a:rPr lang="en-AU" sz="1200" kern="1200" dirty="0" err="1">
                <a:solidFill>
                  <a:schemeClr val="tx1"/>
                </a:solidFill>
                <a:effectLst/>
                <a:latin typeface="+mn-lt"/>
                <a:ea typeface="+mn-ea"/>
                <a:cs typeface="+mn-cs"/>
              </a:rPr>
              <a:t>GrantConnect</a:t>
            </a:r>
            <a:r>
              <a:rPr lang="en-AU" sz="1200" kern="1200" dirty="0">
                <a:solidFill>
                  <a:schemeClr val="tx1"/>
                </a:solidFill>
                <a:effectLst/>
                <a:latin typeface="+mn-lt"/>
                <a:ea typeface="+mn-ea"/>
                <a:cs typeface="+mn-cs"/>
              </a:rPr>
              <a:t> and download the Grant Opportunity documentation. This will enable an email notification to you when documentation changes are issued.</a:t>
            </a:r>
          </a:p>
          <a:p>
            <a:r>
              <a:rPr lang="en-AU" sz="1200" kern="1200" dirty="0">
                <a:solidFill>
                  <a:schemeClr val="tx1"/>
                </a:solidFill>
                <a:effectLst/>
                <a:latin typeface="+mn-lt"/>
                <a:ea typeface="+mn-ea"/>
                <a:cs typeface="+mn-cs"/>
              </a:rPr>
              <a:t> </a:t>
            </a:r>
          </a:p>
          <a:p>
            <a:r>
              <a:rPr lang="en-AU" sz="1200" kern="1200" dirty="0">
                <a:solidFill>
                  <a:schemeClr val="tx1"/>
                </a:solidFill>
                <a:effectLst/>
                <a:latin typeface="+mn-lt"/>
                <a:ea typeface="+mn-ea"/>
                <a:cs typeface="+mn-cs"/>
              </a:rPr>
              <a:t>Ensure you refer to the NIDG Grant Guidelines, the draft Grant Agreement, Challenges document, Instructions to Applicants and Frequently Asked Questions when completing your application. </a:t>
            </a:r>
          </a:p>
          <a:p>
            <a:endParaRPr lang="en-AU" dirty="0"/>
          </a:p>
        </p:txBody>
      </p:sp>
      <p:sp>
        <p:nvSpPr>
          <p:cNvPr id="4" name="Slide Number Placeholder 3"/>
          <p:cNvSpPr>
            <a:spLocks noGrp="1"/>
          </p:cNvSpPr>
          <p:nvPr>
            <p:ph type="sldNum" sz="quarter" idx="5"/>
          </p:nvPr>
        </p:nvSpPr>
        <p:spPr/>
        <p:txBody>
          <a:bodyPr/>
          <a:lstStyle/>
          <a:p>
            <a:fld id="{F424E42C-9627-494F-928C-7B9B24C8C253}" type="slidenum">
              <a:rPr lang="en-AU" smtClean="0"/>
              <a:t>25</a:t>
            </a:fld>
            <a:endParaRPr lang="en-AU"/>
          </a:p>
        </p:txBody>
      </p:sp>
    </p:spTree>
    <p:extLst>
      <p:ext uri="{BB962C8B-B14F-4D97-AF65-F5344CB8AC3E}">
        <p14:creationId xmlns:p14="http://schemas.microsoft.com/office/powerpoint/2010/main" val="34472070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19088"/>
            <a:ext cx="5764213" cy="3241675"/>
          </a:xfrm>
        </p:spPr>
      </p:sp>
      <p:sp>
        <p:nvSpPr>
          <p:cNvPr id="3" name="Notes Placeholder 2"/>
          <p:cNvSpPr>
            <a:spLocks noGrp="1"/>
          </p:cNvSpPr>
          <p:nvPr>
            <p:ph type="body" idx="1"/>
          </p:nvPr>
        </p:nvSpPr>
        <p:spPr>
          <a:xfrm>
            <a:off x="641774" y="3847148"/>
            <a:ext cx="5852160" cy="3780473"/>
          </a:xfrm>
        </p:spPr>
        <p:txBody>
          <a:bodyPr/>
          <a:lstStyle/>
          <a:p>
            <a:r>
              <a:rPr lang="en-AU" sz="1200" u="sng" kern="1200" dirty="0">
                <a:solidFill>
                  <a:schemeClr val="tx1"/>
                </a:solidFill>
                <a:effectLst/>
                <a:latin typeface="+mn-lt"/>
                <a:ea typeface="+mn-ea"/>
                <a:cs typeface="+mn-cs"/>
              </a:rPr>
              <a:t>Researchers/Investigators:</a:t>
            </a:r>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If you have any questions contact the Research Office of your Administering Organisation in the first instance. </a:t>
            </a:r>
          </a:p>
          <a:p>
            <a:endParaRPr lang="en-AU" sz="1200" u="sng" kern="1200" dirty="0">
              <a:solidFill>
                <a:schemeClr val="tx1"/>
              </a:solidFill>
              <a:effectLst/>
              <a:latin typeface="+mn-lt"/>
              <a:ea typeface="+mn-ea"/>
              <a:cs typeface="+mn-cs"/>
            </a:endParaRPr>
          </a:p>
          <a:p>
            <a:r>
              <a:rPr lang="en-AU" sz="1200" u="sng" kern="1200" dirty="0">
                <a:solidFill>
                  <a:schemeClr val="tx1"/>
                </a:solidFill>
                <a:effectLst/>
                <a:latin typeface="+mn-lt"/>
                <a:ea typeface="+mn-ea"/>
                <a:cs typeface="+mn-cs"/>
              </a:rPr>
              <a:t>Research Offices: </a:t>
            </a:r>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Clarification may be sought from the RGS team at ARC-NIDG@arc.gov.au</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RMS Support (password or MFA resets) contact </a:t>
            </a:r>
            <a:r>
              <a:rPr lang="en-AU" sz="1200" u="sng" kern="1200" dirty="0">
                <a:solidFill>
                  <a:schemeClr val="tx1"/>
                </a:solidFill>
                <a:effectLst/>
                <a:latin typeface="+mn-lt"/>
                <a:ea typeface="+mn-ea"/>
                <a:cs typeface="+mn-cs"/>
                <a:hlinkClick r:id="rId3"/>
              </a:rPr>
              <a:t>rmssupport@arc.gov.au</a:t>
            </a:r>
            <a:r>
              <a:rPr lang="en-AU" sz="1200" kern="1200" dirty="0">
                <a:solidFill>
                  <a:schemeClr val="tx1"/>
                </a:solidFill>
                <a:effectLst/>
                <a:latin typeface="+mn-lt"/>
                <a:ea typeface="+mn-ea"/>
                <a:cs typeface="+mn-cs"/>
              </a:rPr>
              <a:t> or phone 02 6287 6789</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And as a final reminder - think about the audience you are writing for – the Selection Advisory Committee who shortlist for research excellence, who will not necessarily be experts in your specific area of research.</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ONI, who need to see the novelty and relevance of the proposed research in the context of the program and the challenges.</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We wish you well with your application.</a:t>
            </a:r>
          </a:p>
          <a:p>
            <a:endParaRPr lang="en-AU"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F424E42C-9627-494F-928C-7B9B24C8C253}" type="slidenum">
              <a:rPr lang="en-AU" smtClean="0"/>
              <a:t>26</a:t>
            </a:fld>
            <a:endParaRPr lang="en-AU"/>
          </a:p>
        </p:txBody>
      </p:sp>
    </p:spTree>
    <p:extLst>
      <p:ext uri="{BB962C8B-B14F-4D97-AF65-F5344CB8AC3E}">
        <p14:creationId xmlns:p14="http://schemas.microsoft.com/office/powerpoint/2010/main" val="1868164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417513"/>
            <a:ext cx="5762625" cy="3241675"/>
          </a:xfrm>
        </p:spPr>
      </p:sp>
      <p:sp>
        <p:nvSpPr>
          <p:cNvPr id="3" name="Notes Placeholder 2"/>
          <p:cNvSpPr>
            <a:spLocks noGrp="1"/>
          </p:cNvSpPr>
          <p:nvPr>
            <p:ph type="body" idx="1"/>
          </p:nvPr>
        </p:nvSpPr>
        <p:spPr>
          <a:xfrm>
            <a:off x="650240" y="3847148"/>
            <a:ext cx="5852160" cy="3780473"/>
          </a:xfrm>
        </p:spPr>
        <p:txBody>
          <a:bodyPr/>
          <a:lstStyle/>
          <a:p>
            <a:r>
              <a:rPr lang="en-AU" sz="1200" kern="1200" dirty="0">
                <a:solidFill>
                  <a:schemeClr val="tx1"/>
                </a:solidFill>
                <a:effectLst/>
                <a:latin typeface="+mn-lt"/>
                <a:ea typeface="+mn-ea"/>
                <a:cs typeface="+mn-cs"/>
              </a:rPr>
              <a:t>For successful Expression of Interest applicants your Research Office will create the draft full application form in RMS for you to complete.</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Once the application form has been created by the Research Office, the Lead Investigator on the EOI application will find the draft application form in RMS under </a:t>
            </a:r>
            <a:r>
              <a:rPr lang="en-AU" sz="1200" i="1" kern="1200" dirty="0">
                <a:solidFill>
                  <a:schemeClr val="tx1"/>
                </a:solidFill>
                <a:effectLst/>
                <a:latin typeface="+mn-lt"/>
                <a:ea typeface="+mn-ea"/>
                <a:cs typeface="+mn-cs"/>
              </a:rPr>
              <a:t>Applicant Applications</a:t>
            </a:r>
            <a:r>
              <a:rPr lang="en-AU" sz="1200" kern="1200" dirty="0">
                <a:solidFill>
                  <a:schemeClr val="tx1"/>
                </a:solidFill>
                <a:effectLst/>
                <a:latin typeface="+mn-lt"/>
                <a:ea typeface="+mn-ea"/>
                <a:cs typeface="+mn-cs"/>
              </a:rPr>
              <a:t>.</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 purpose of the full application is to expand on your EOI. </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To assist with completing the application form, some information entered in the expression of interest form will flow across to the application form. These fields will be editable if you need to change, update or add information.</a:t>
            </a:r>
          </a:p>
          <a:p>
            <a:endParaRPr lang="en-AU" dirty="0"/>
          </a:p>
        </p:txBody>
      </p:sp>
      <p:sp>
        <p:nvSpPr>
          <p:cNvPr id="4" name="Slide Number Placeholder 3"/>
          <p:cNvSpPr>
            <a:spLocks noGrp="1"/>
          </p:cNvSpPr>
          <p:nvPr>
            <p:ph type="sldNum" sz="quarter" idx="5"/>
          </p:nvPr>
        </p:nvSpPr>
        <p:spPr/>
        <p:txBody>
          <a:bodyPr/>
          <a:lstStyle/>
          <a:p>
            <a:fld id="{F424E42C-9627-494F-928C-7B9B24C8C253}" type="slidenum">
              <a:rPr lang="en-AU" smtClean="0"/>
              <a:t>3</a:t>
            </a:fld>
            <a:endParaRPr lang="en-AU"/>
          </a:p>
        </p:txBody>
      </p:sp>
    </p:spTree>
    <p:extLst>
      <p:ext uri="{BB962C8B-B14F-4D97-AF65-F5344CB8AC3E}">
        <p14:creationId xmlns:p14="http://schemas.microsoft.com/office/powerpoint/2010/main" val="1152630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DC68D-A4D7-6577-4C1A-4B6ECD1B0B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C8EB18-1819-0937-C7F2-1D5FF8DD9394}"/>
              </a:ext>
            </a:extLst>
          </p:cNvPr>
          <p:cNvSpPr>
            <a:spLocks noGrp="1" noRot="1" noChangeAspect="1"/>
          </p:cNvSpPr>
          <p:nvPr>
            <p:ph type="sldImg"/>
          </p:nvPr>
        </p:nvSpPr>
        <p:spPr>
          <a:xfrm>
            <a:off x="706438" y="346075"/>
            <a:ext cx="5757862" cy="3238500"/>
          </a:xfrm>
        </p:spPr>
      </p:sp>
      <p:sp>
        <p:nvSpPr>
          <p:cNvPr id="3" name="Notes Placeholder 2">
            <a:extLst>
              <a:ext uri="{FF2B5EF4-FFF2-40B4-BE49-F238E27FC236}">
                <a16:creationId xmlns:a16="http://schemas.microsoft.com/office/drawing/2014/main" id="{68A59724-D4E3-0B6F-D92E-654D8D407302}"/>
              </a:ext>
            </a:extLst>
          </p:cNvPr>
          <p:cNvSpPr>
            <a:spLocks noGrp="1"/>
          </p:cNvSpPr>
          <p:nvPr>
            <p:ph type="body" idx="1"/>
          </p:nvPr>
        </p:nvSpPr>
        <p:spPr>
          <a:xfrm>
            <a:off x="658707" y="3743574"/>
            <a:ext cx="5852160" cy="3780473"/>
          </a:xfrm>
        </p:spPr>
        <p:txBody>
          <a:bodyPr/>
          <a:lstStyle/>
          <a:p>
            <a:r>
              <a:rPr lang="en-AU" sz="1200" kern="1200" dirty="0">
                <a:solidFill>
                  <a:schemeClr val="tx1"/>
                </a:solidFill>
                <a:effectLst/>
                <a:latin typeface="+mn-lt"/>
                <a:ea typeface="+mn-ea"/>
                <a:cs typeface="+mn-cs"/>
              </a:rPr>
              <a:t>All the relevant documentation for this Grant Opportunity can be found on </a:t>
            </a:r>
            <a:r>
              <a:rPr lang="en-AU" sz="1200" kern="1200" dirty="0" err="1">
                <a:solidFill>
                  <a:schemeClr val="tx1"/>
                </a:solidFill>
                <a:effectLst/>
                <a:latin typeface="+mn-lt"/>
                <a:ea typeface="+mn-ea"/>
                <a:cs typeface="+mn-cs"/>
              </a:rPr>
              <a:t>GrantConnect</a:t>
            </a:r>
            <a:r>
              <a:rPr lang="en-AU" sz="1200" kern="1200" dirty="0">
                <a:solidFill>
                  <a:schemeClr val="tx1"/>
                </a:solidFill>
                <a:effectLst/>
                <a:latin typeface="+mn-lt"/>
                <a:ea typeface="+mn-ea"/>
                <a:cs typeface="+mn-cs"/>
              </a:rPr>
              <a:t> including the frequently asked questions</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Please be aware that FAQs will be updated as needed. </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To make sure you are aware of any updates to the FAQs, or any other documentation, please register on </a:t>
            </a:r>
            <a:r>
              <a:rPr lang="en-AU" sz="1200" kern="1200" dirty="0" err="1">
                <a:solidFill>
                  <a:schemeClr val="tx1"/>
                </a:solidFill>
                <a:effectLst/>
                <a:latin typeface="+mn-lt"/>
                <a:ea typeface="+mn-ea"/>
                <a:cs typeface="+mn-cs"/>
              </a:rPr>
              <a:t>GrantConnect</a:t>
            </a:r>
            <a:r>
              <a:rPr lang="en-AU" sz="1200" kern="1200" dirty="0">
                <a:solidFill>
                  <a:schemeClr val="tx1"/>
                </a:solidFill>
                <a:effectLst/>
                <a:latin typeface="+mn-lt"/>
                <a:ea typeface="+mn-ea"/>
                <a:cs typeface="+mn-cs"/>
              </a:rPr>
              <a:t> and download the latest Grant Opportunity documentation. This will also enable an email notification when addenda or changes are issued.</a:t>
            </a:r>
          </a:p>
          <a:p>
            <a:endParaRPr lang="en-AU" sz="1200" kern="1200" dirty="0">
              <a:solidFill>
                <a:schemeClr val="tx1"/>
              </a:solidFill>
              <a:effectLst/>
              <a:latin typeface="+mn-lt"/>
              <a:ea typeface="+mn-ea"/>
              <a:cs typeface="+mn-cs"/>
            </a:endParaRPr>
          </a:p>
          <a:p>
            <a:r>
              <a:rPr lang="en-AU" sz="1200" kern="1200" dirty="0" err="1">
                <a:solidFill>
                  <a:schemeClr val="tx1"/>
                </a:solidFill>
                <a:effectLst/>
                <a:latin typeface="+mn-lt"/>
                <a:ea typeface="+mn-ea"/>
                <a:cs typeface="+mn-cs"/>
              </a:rPr>
              <a:t>GrantConnect</a:t>
            </a:r>
            <a:r>
              <a:rPr lang="en-AU" sz="1200" kern="1200" dirty="0">
                <a:solidFill>
                  <a:schemeClr val="tx1"/>
                </a:solidFill>
                <a:effectLst/>
                <a:latin typeface="+mn-lt"/>
                <a:ea typeface="+mn-ea"/>
                <a:cs typeface="+mn-cs"/>
              </a:rPr>
              <a:t> also has a link to the ONI RMS portal from the Grant Opportunity page.  </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 ONI RMS Portal link can also be found on the Research Grants website: </a:t>
            </a:r>
            <a:r>
              <a:rPr lang="en-AU" sz="1200" u="sng" kern="1200" dirty="0">
                <a:solidFill>
                  <a:schemeClr val="tx1"/>
                </a:solidFill>
                <a:effectLst/>
                <a:latin typeface="+mn-lt"/>
                <a:ea typeface="+mn-ea"/>
                <a:cs typeface="+mn-cs"/>
                <a:hlinkClick r:id="rId3"/>
              </a:rPr>
              <a:t>researchgrants.gov.au</a:t>
            </a:r>
            <a:r>
              <a:rPr lang="en-AU" sz="1200" kern="1200" dirty="0">
                <a:solidFill>
                  <a:schemeClr val="tx1"/>
                </a:solidFill>
                <a:effectLst/>
                <a:latin typeface="+mn-lt"/>
                <a:ea typeface="+mn-ea"/>
                <a:cs typeface="+mn-cs"/>
              </a:rPr>
              <a:t>.  When you go to the website you will see the </a:t>
            </a:r>
            <a:r>
              <a:rPr lang="en-AU" sz="1200" b="1" kern="1200" dirty="0">
                <a:solidFill>
                  <a:schemeClr val="tx1"/>
                </a:solidFill>
                <a:effectLst/>
                <a:latin typeface="+mn-lt"/>
                <a:ea typeface="+mn-ea"/>
                <a:cs typeface="+mn-cs"/>
              </a:rPr>
              <a:t>orange RMS button</a:t>
            </a:r>
            <a:r>
              <a:rPr lang="en-AU" sz="1200" kern="1200" dirty="0">
                <a:solidFill>
                  <a:schemeClr val="tx1"/>
                </a:solidFill>
                <a:effectLst/>
                <a:latin typeface="+mn-lt"/>
                <a:ea typeface="+mn-ea"/>
                <a:cs typeface="+mn-cs"/>
              </a:rPr>
              <a:t> and that will take you to a page with individual portals including the link to ONI’s portal.</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If you have any trouble accessing RMS, such as issues with your MFA, please contact RMS support on PH: 02 6287 6789 or Email: </a:t>
            </a:r>
            <a:r>
              <a:rPr lang="en-AU" sz="1200" u="sng" kern="1200" dirty="0">
                <a:solidFill>
                  <a:schemeClr val="tx1"/>
                </a:solidFill>
                <a:effectLst/>
                <a:latin typeface="+mn-lt"/>
                <a:ea typeface="+mn-ea"/>
                <a:cs typeface="+mn-cs"/>
                <a:hlinkClick r:id="rId4"/>
              </a:rPr>
              <a:t>rmssupport@arc.gov.au</a:t>
            </a:r>
            <a:r>
              <a:rPr lang="en-AU" sz="1200" kern="1200" dirty="0">
                <a:solidFill>
                  <a:schemeClr val="tx1"/>
                </a:solidFill>
                <a:effectLst/>
                <a:latin typeface="+mn-lt"/>
                <a:ea typeface="+mn-ea"/>
                <a:cs typeface="+mn-cs"/>
              </a:rPr>
              <a:t> </a:t>
            </a:r>
          </a:p>
          <a:p>
            <a:endParaRPr lang="en-AU" dirty="0"/>
          </a:p>
        </p:txBody>
      </p:sp>
      <p:sp>
        <p:nvSpPr>
          <p:cNvPr id="4" name="Slide Number Placeholder 3">
            <a:extLst>
              <a:ext uri="{FF2B5EF4-FFF2-40B4-BE49-F238E27FC236}">
                <a16:creationId xmlns:a16="http://schemas.microsoft.com/office/drawing/2014/main" id="{3AB76966-4AEF-AA29-0636-E74586681BC5}"/>
              </a:ext>
            </a:extLst>
          </p:cNvPr>
          <p:cNvSpPr>
            <a:spLocks noGrp="1"/>
          </p:cNvSpPr>
          <p:nvPr>
            <p:ph type="sldNum" sz="quarter" idx="5"/>
          </p:nvPr>
        </p:nvSpPr>
        <p:spPr/>
        <p:txBody>
          <a:bodyPr/>
          <a:lstStyle/>
          <a:p>
            <a:fld id="{F424E42C-9627-494F-928C-7B9B24C8C253}" type="slidenum">
              <a:rPr lang="en-AU" smtClean="0"/>
              <a:t>4</a:t>
            </a:fld>
            <a:endParaRPr lang="en-AU"/>
          </a:p>
        </p:txBody>
      </p:sp>
    </p:spTree>
    <p:extLst>
      <p:ext uri="{BB962C8B-B14F-4D97-AF65-F5344CB8AC3E}">
        <p14:creationId xmlns:p14="http://schemas.microsoft.com/office/powerpoint/2010/main" val="3605712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DF5A0-C34A-CB52-4C2F-3785F32C9E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49BE33-D767-A320-62F6-6723C2AD69D6}"/>
              </a:ext>
            </a:extLst>
          </p:cNvPr>
          <p:cNvSpPr>
            <a:spLocks noGrp="1" noRot="1" noChangeAspect="1"/>
          </p:cNvSpPr>
          <p:nvPr>
            <p:ph type="sldImg"/>
          </p:nvPr>
        </p:nvSpPr>
        <p:spPr>
          <a:xfrm>
            <a:off x="677863" y="498475"/>
            <a:ext cx="5759450" cy="3240088"/>
          </a:xfrm>
        </p:spPr>
      </p:sp>
      <p:sp>
        <p:nvSpPr>
          <p:cNvPr id="3" name="Notes Placeholder 2">
            <a:extLst>
              <a:ext uri="{FF2B5EF4-FFF2-40B4-BE49-F238E27FC236}">
                <a16:creationId xmlns:a16="http://schemas.microsoft.com/office/drawing/2014/main" id="{3707F620-353E-9584-D798-C4D2C548117A}"/>
              </a:ext>
            </a:extLst>
          </p:cNvPr>
          <p:cNvSpPr>
            <a:spLocks noGrp="1"/>
          </p:cNvSpPr>
          <p:nvPr>
            <p:ph type="body" idx="1"/>
          </p:nvPr>
        </p:nvSpPr>
        <p:spPr>
          <a:xfrm>
            <a:off x="631613" y="3882706"/>
            <a:ext cx="5852160" cy="3780473"/>
          </a:xfrm>
        </p:spPr>
        <p:txBody>
          <a:bodyPr/>
          <a:lstStyle/>
          <a:p>
            <a:r>
              <a:rPr lang="en-AU" sz="1200" kern="1200" dirty="0">
                <a:solidFill>
                  <a:schemeClr val="tx1"/>
                </a:solidFill>
                <a:effectLst/>
                <a:latin typeface="+mn-lt"/>
                <a:ea typeface="+mn-ea"/>
                <a:cs typeface="+mn-cs"/>
              </a:rPr>
              <a:t>To assist in application eligibility, the application form in RMS has included warning messages.</a:t>
            </a:r>
          </a:p>
          <a:p>
            <a:pPr lvl="0"/>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As an example, these screenshots show the RMS application form checks in question A2 – Person Participant Summary and A3 Organisation Participant Summary for CI eligibility. These particular error messages will clear once the investigator completes questions in Part F.</a:t>
            </a:r>
          </a:p>
          <a:p>
            <a:pPr lvl="0"/>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Other error messages will appear throughout the form to guide you in completing the question correctly. If you are unsure please refer to the help text (the blue information icon above the question) or the ITAs, which are available for download on </a:t>
            </a:r>
            <a:r>
              <a:rPr lang="en-AU" sz="1200" kern="1200" dirty="0" err="1">
                <a:solidFill>
                  <a:schemeClr val="tx1"/>
                </a:solidFill>
                <a:effectLst/>
                <a:latin typeface="+mn-lt"/>
                <a:ea typeface="+mn-ea"/>
                <a:cs typeface="+mn-cs"/>
              </a:rPr>
              <a:t>GrantConnect</a:t>
            </a:r>
            <a:r>
              <a:rPr lang="en-AU" sz="1200" kern="1200" dirty="0">
                <a:solidFill>
                  <a:schemeClr val="tx1"/>
                </a:solidFill>
                <a:effectLst/>
                <a:latin typeface="+mn-lt"/>
                <a:ea typeface="+mn-ea"/>
                <a:cs typeface="+mn-cs"/>
              </a:rPr>
              <a:t>.</a:t>
            </a:r>
          </a:p>
          <a:p>
            <a:pPr lvl="0"/>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All eligibility requirements are contained in the Grant Guidelines and matters that would cause an error message are detailed in the ITAs on Grant Connect.</a:t>
            </a:r>
          </a:p>
          <a:p>
            <a:pPr lvl="0"/>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If you are having trouble with error messages you can reach out to your Research Office in the first instance.</a:t>
            </a:r>
          </a:p>
          <a:p>
            <a:endParaRPr lang="en-AU" dirty="0"/>
          </a:p>
        </p:txBody>
      </p:sp>
      <p:sp>
        <p:nvSpPr>
          <p:cNvPr id="4" name="Slide Number Placeholder 3">
            <a:extLst>
              <a:ext uri="{FF2B5EF4-FFF2-40B4-BE49-F238E27FC236}">
                <a16:creationId xmlns:a16="http://schemas.microsoft.com/office/drawing/2014/main" id="{0346C8D2-DE69-7968-EEF7-40AFC729A95C}"/>
              </a:ext>
            </a:extLst>
          </p:cNvPr>
          <p:cNvSpPr>
            <a:spLocks noGrp="1"/>
          </p:cNvSpPr>
          <p:nvPr>
            <p:ph type="sldNum" sz="quarter" idx="5"/>
          </p:nvPr>
        </p:nvSpPr>
        <p:spPr/>
        <p:txBody>
          <a:bodyPr/>
          <a:lstStyle/>
          <a:p>
            <a:fld id="{F424E42C-9627-494F-928C-7B9B24C8C253}" type="slidenum">
              <a:rPr lang="en-AU" smtClean="0"/>
              <a:t>5</a:t>
            </a:fld>
            <a:endParaRPr lang="en-AU"/>
          </a:p>
        </p:txBody>
      </p:sp>
    </p:spTree>
    <p:extLst>
      <p:ext uri="{BB962C8B-B14F-4D97-AF65-F5344CB8AC3E}">
        <p14:creationId xmlns:p14="http://schemas.microsoft.com/office/powerpoint/2010/main" val="1303707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427038"/>
            <a:ext cx="5759450" cy="3240087"/>
          </a:xfrm>
        </p:spPr>
      </p:sp>
      <p:sp>
        <p:nvSpPr>
          <p:cNvPr id="3" name="Notes Placeholder 2"/>
          <p:cNvSpPr>
            <a:spLocks noGrp="1"/>
          </p:cNvSpPr>
          <p:nvPr>
            <p:ph type="body" idx="1"/>
          </p:nvPr>
        </p:nvSpPr>
        <p:spPr>
          <a:xfrm>
            <a:off x="731521" y="3793808"/>
            <a:ext cx="5852160" cy="3780473"/>
          </a:xfrm>
        </p:spPr>
        <p:txBody>
          <a:bodyPr/>
          <a:lstStyle/>
          <a:p>
            <a:r>
              <a:rPr lang="en-AU" sz="1200" kern="1200" dirty="0">
                <a:solidFill>
                  <a:schemeClr val="tx1"/>
                </a:solidFill>
                <a:effectLst/>
                <a:latin typeface="+mn-lt"/>
                <a:ea typeface="+mn-ea"/>
                <a:cs typeface="+mn-cs"/>
              </a:rPr>
              <a:t>Dates that you should be aware of for this application round are:</a:t>
            </a:r>
          </a:p>
          <a:p>
            <a:pPr lvl="0"/>
            <a:endParaRPr lang="en-AU"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Applications are currently open (since 7 October 2025)</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Request not to Assess submissions are also currently open and close 5:00pm (AEDT) 21 November 2025</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Full Applications close 5 December 2025, 5:00pm (AEDT) </a:t>
            </a:r>
          </a:p>
          <a:p>
            <a:pPr marL="171450" lvl="0" indent="-171450">
              <a:buFont typeface="Arial" panose="020B0604020202020204" pitchFamily="34" charset="0"/>
              <a:buChar char="•"/>
            </a:pPr>
            <a:r>
              <a:rPr lang="en-AU" sz="1200" kern="1200" dirty="0">
                <a:solidFill>
                  <a:schemeClr val="tx1"/>
                </a:solidFill>
                <a:effectLst/>
                <a:latin typeface="+mn-lt"/>
                <a:ea typeface="+mn-ea"/>
                <a:cs typeface="+mn-cs"/>
              </a:rPr>
              <a:t>Rejoinders will open from 19 February 2026 to 5:00pm (AEDT) 5 March 2026</a:t>
            </a:r>
          </a:p>
          <a:p>
            <a:r>
              <a:rPr lang="en-AU" sz="1200" kern="1200" dirty="0">
                <a:solidFill>
                  <a:schemeClr val="tx1"/>
                </a:solidFill>
                <a:effectLst/>
                <a:latin typeface="+mn-lt"/>
                <a:ea typeface="+mn-ea"/>
                <a:cs typeface="+mn-cs"/>
              </a:rPr>
              <a:t>Important dates can be found on the Research Grants Services website and </a:t>
            </a:r>
            <a:r>
              <a:rPr lang="en-AU" sz="1200" kern="1200" dirty="0" err="1">
                <a:solidFill>
                  <a:schemeClr val="tx1"/>
                </a:solidFill>
                <a:effectLst/>
                <a:latin typeface="+mn-lt"/>
                <a:ea typeface="+mn-ea"/>
                <a:cs typeface="+mn-cs"/>
              </a:rPr>
              <a:t>GrantConnect</a:t>
            </a:r>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Please note that the University Research Office that is the Administering Organisation of the application may have earlier dates for submission to allow for internal reviews prior to submitting to ONI.</a:t>
            </a:r>
          </a:p>
          <a:p>
            <a:endParaRPr lang="en-AU" dirty="0"/>
          </a:p>
        </p:txBody>
      </p:sp>
      <p:sp>
        <p:nvSpPr>
          <p:cNvPr id="4" name="Slide Number Placeholder 3"/>
          <p:cNvSpPr>
            <a:spLocks noGrp="1"/>
          </p:cNvSpPr>
          <p:nvPr>
            <p:ph type="sldNum" sz="quarter" idx="5"/>
          </p:nvPr>
        </p:nvSpPr>
        <p:spPr/>
        <p:txBody>
          <a:bodyPr/>
          <a:lstStyle/>
          <a:p>
            <a:fld id="{F424E42C-9627-494F-928C-7B9B24C8C253}" type="slidenum">
              <a:rPr lang="en-AU" smtClean="0"/>
              <a:t>6</a:t>
            </a:fld>
            <a:endParaRPr lang="en-AU"/>
          </a:p>
        </p:txBody>
      </p:sp>
    </p:spTree>
    <p:extLst>
      <p:ext uri="{BB962C8B-B14F-4D97-AF65-F5344CB8AC3E}">
        <p14:creationId xmlns:p14="http://schemas.microsoft.com/office/powerpoint/2010/main" val="3604956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33413" y="280988"/>
            <a:ext cx="5759450" cy="3240087"/>
          </a:xfrm>
        </p:spPr>
      </p:sp>
      <p:sp>
        <p:nvSpPr>
          <p:cNvPr id="3" name="Notes Placeholder 2"/>
          <p:cNvSpPr>
            <a:spLocks noGrp="1"/>
          </p:cNvSpPr>
          <p:nvPr>
            <p:ph type="body" idx="1"/>
          </p:nvPr>
        </p:nvSpPr>
        <p:spPr>
          <a:xfrm>
            <a:off x="361950" y="3549650"/>
            <a:ext cx="6591300" cy="5965825"/>
          </a:xfrm>
        </p:spPr>
        <p:txBody>
          <a:bodyPr/>
          <a:lstStyle/>
          <a:p>
            <a:r>
              <a:rPr lang="en-AU" sz="1200" kern="1200" dirty="0">
                <a:solidFill>
                  <a:schemeClr val="tx1"/>
                </a:solidFill>
                <a:effectLst/>
                <a:latin typeface="+mn-lt"/>
                <a:ea typeface="+mn-ea"/>
                <a:cs typeface="+mn-cs"/>
              </a:rPr>
              <a:t>The total funding available per project is $800,000 which includes the Fellowship and Scholarship awards:</a:t>
            </a:r>
            <a:endParaRPr lang="en-AU" sz="1100" kern="1200" dirty="0">
              <a:solidFill>
                <a:schemeClr val="tx1"/>
              </a:solidFill>
              <a:effectLst/>
              <a:latin typeface="+mn-lt"/>
              <a:ea typeface="+mn-ea"/>
              <a:cs typeface="+mn-cs"/>
            </a:endParaRPr>
          </a:p>
          <a:p>
            <a:pPr lvl="0"/>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Funding can be sought for projects between 1 and 3 years.</a:t>
            </a:r>
            <a:endParaRPr lang="en-AU"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The minimum funding that can be requested per year is $100,000 – maximum $400,000.</a:t>
            </a:r>
            <a:endParaRPr lang="en-AU"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The minimum total funding that can be requested per grant is $400,000 – Maximum $800,000.</a:t>
            </a:r>
            <a:endParaRPr lang="en-AU" sz="11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There is no indexation of the grant funding therefore you must include any indexation, salary increases or anticipated cost increases in the budget.</a:t>
            </a:r>
            <a:endParaRPr lang="en-AU" sz="11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It is anticipated that the available funding envelope will allow 10 grants to be funded by ONI.</a:t>
            </a:r>
            <a:endParaRPr lang="en-AU" sz="1100" kern="1200" dirty="0">
              <a:solidFill>
                <a:schemeClr val="tx1"/>
              </a:solidFill>
              <a:effectLst/>
              <a:latin typeface="+mn-lt"/>
              <a:ea typeface="+mn-ea"/>
              <a:cs typeface="+mn-cs"/>
            </a:endParaRPr>
          </a:p>
          <a:p>
            <a:endParaRPr lang="en-AU" sz="1200" b="1" kern="1200" dirty="0">
              <a:solidFill>
                <a:schemeClr val="tx1"/>
              </a:solidFill>
              <a:effectLst/>
              <a:latin typeface="+mn-lt"/>
              <a:ea typeface="+mn-ea"/>
              <a:cs typeface="+mn-cs"/>
            </a:endParaRPr>
          </a:p>
          <a:p>
            <a:r>
              <a:rPr lang="en-AU" sz="1200" b="1" kern="1200" dirty="0">
                <a:solidFill>
                  <a:schemeClr val="tx1"/>
                </a:solidFill>
                <a:effectLst/>
                <a:latin typeface="+mn-lt"/>
                <a:ea typeface="+mn-ea"/>
                <a:cs typeface="+mn-cs"/>
              </a:rPr>
              <a:t>When determining your budget:</a:t>
            </a:r>
            <a:endParaRPr lang="en-AU" sz="11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Consider the funding available and the tasks you can complete with that funding and period. </a:t>
            </a:r>
            <a:endParaRPr lang="en-AU" sz="1100" kern="1200" dirty="0">
              <a:solidFill>
                <a:schemeClr val="tx1"/>
              </a:solidFill>
              <a:effectLst/>
              <a:latin typeface="+mn-lt"/>
              <a:ea typeface="+mn-ea"/>
              <a:cs typeface="+mn-cs"/>
            </a:endParaRPr>
          </a:p>
          <a:p>
            <a:pPr lvl="0"/>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Should you consider reducing the number of years to increase the funding requested each year to complete certain tasks of a larger project? </a:t>
            </a:r>
            <a:endParaRPr lang="en-AU" sz="1100" kern="1200" dirty="0">
              <a:solidFill>
                <a:schemeClr val="tx1"/>
              </a:solidFill>
              <a:effectLst/>
              <a:latin typeface="+mn-lt"/>
              <a:ea typeface="+mn-ea"/>
              <a:cs typeface="+mn-cs"/>
            </a:endParaRPr>
          </a:p>
          <a:p>
            <a:pPr lvl="0"/>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Consider the personnel (eligible CI’s, Post Docs, PhD Students) that will be engaged on the project. </a:t>
            </a:r>
            <a:endParaRPr lang="en-AU"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Are the funds you will be requesting sufficient to pay the personnel to complete the tasks? </a:t>
            </a:r>
            <a:endParaRPr lang="en-AU"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AU" sz="1200" b="1" kern="1200" dirty="0">
                <a:solidFill>
                  <a:schemeClr val="tx1"/>
                </a:solidFill>
                <a:effectLst/>
                <a:latin typeface="+mn-lt"/>
                <a:ea typeface="+mn-ea"/>
                <a:cs typeface="+mn-cs"/>
              </a:rPr>
              <a:t>All personnel associated with the project MUST meet the Citizenship eligibility criteria. That is: an Australian citizen, Australian Permanent Residents or New Zealand Special Category Visa holder</a:t>
            </a:r>
            <a:endParaRPr lang="en-AU"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All personnel receiving funding from ONI must meet the citizenship eligibility criteria</a:t>
            </a:r>
            <a:endParaRPr lang="en-AU"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All Personnel that would be named on publications from the project must meet the citizenship eligibility criteria.</a:t>
            </a:r>
            <a:endParaRPr lang="en-AU"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The cohort of people that can work on your project is limited to those that meet the citizenship eligibility criteria which may affect competition for the personnel available to work on the Project.</a:t>
            </a:r>
            <a:endParaRPr lang="en-AU"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Ensure suitable remuneration for personnel is requested in each year of the budget.</a:t>
            </a:r>
            <a:endParaRPr lang="en-AU" sz="11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Failure to recruit as planned may jeopardise your grant funding.</a:t>
            </a:r>
            <a:endParaRPr lang="en-AU" sz="1100" kern="1200" dirty="0">
              <a:solidFill>
                <a:schemeClr val="tx1"/>
              </a:solidFill>
              <a:effectLst/>
              <a:latin typeface="+mn-lt"/>
              <a:ea typeface="+mn-ea"/>
              <a:cs typeface="+mn-cs"/>
            </a:endParaRPr>
          </a:p>
          <a:p>
            <a:pPr>
              <a:lnSpc>
                <a:spcPct val="107000"/>
              </a:lnSpc>
              <a:spcAft>
                <a:spcPts val="800"/>
              </a:spcAft>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F424E42C-9627-494F-928C-7B9B24C8C253}" type="slidenum">
              <a:rPr lang="en-AU" smtClean="0"/>
              <a:t>7</a:t>
            </a:fld>
            <a:endParaRPr lang="en-AU"/>
          </a:p>
        </p:txBody>
      </p:sp>
    </p:spTree>
    <p:extLst>
      <p:ext uri="{BB962C8B-B14F-4D97-AF65-F5344CB8AC3E}">
        <p14:creationId xmlns:p14="http://schemas.microsoft.com/office/powerpoint/2010/main" val="29223254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6913" y="395288"/>
            <a:ext cx="5759450" cy="3240087"/>
          </a:xfrm>
        </p:spPr>
      </p:sp>
      <p:sp>
        <p:nvSpPr>
          <p:cNvPr id="3" name="Notes Placeholder 2"/>
          <p:cNvSpPr>
            <a:spLocks noGrp="1"/>
          </p:cNvSpPr>
          <p:nvPr>
            <p:ph type="body" idx="1"/>
          </p:nvPr>
        </p:nvSpPr>
        <p:spPr>
          <a:xfrm>
            <a:off x="650240" y="3722687"/>
            <a:ext cx="5852160" cy="5878513"/>
          </a:xfrm>
        </p:spPr>
        <p:txBody>
          <a:bodyPr/>
          <a:lstStyle/>
          <a:p>
            <a:pPr lvl="0"/>
            <a:r>
              <a:rPr lang="en-AU" sz="1200" kern="1200" dirty="0">
                <a:solidFill>
                  <a:schemeClr val="tx1"/>
                </a:solidFill>
                <a:effectLst/>
                <a:latin typeface="+mn-lt"/>
                <a:ea typeface="+mn-ea"/>
                <a:cs typeface="+mn-cs"/>
              </a:rPr>
              <a:t>Intelligence Challenges have been updated from previous rounds. </a:t>
            </a:r>
            <a:endParaRPr lang="en-AU"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At least one of the nine challenges must be addressed in the application </a:t>
            </a:r>
            <a:endParaRPr lang="en-AU"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A maximum of 3 challenges can be selected in the application</a:t>
            </a:r>
            <a:endParaRPr lang="en-AU" sz="11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AU" sz="1200" kern="1200" dirty="0">
                <a:solidFill>
                  <a:schemeClr val="tx1"/>
                </a:solidFill>
                <a:effectLst/>
                <a:latin typeface="+mn-lt"/>
                <a:ea typeface="+mn-ea"/>
                <a:cs typeface="+mn-cs"/>
              </a:rPr>
              <a:t>You must provide an explanation for </a:t>
            </a:r>
            <a:r>
              <a:rPr lang="en-AU" sz="1200" b="1" kern="1200" dirty="0">
                <a:solidFill>
                  <a:schemeClr val="tx1"/>
                </a:solidFill>
                <a:effectLst/>
                <a:latin typeface="+mn-lt"/>
                <a:ea typeface="+mn-ea"/>
                <a:cs typeface="+mn-cs"/>
              </a:rPr>
              <a:t>each</a:t>
            </a:r>
            <a:r>
              <a:rPr lang="en-AU" sz="1200" kern="1200" dirty="0">
                <a:solidFill>
                  <a:schemeClr val="tx1"/>
                </a:solidFill>
                <a:effectLst/>
                <a:latin typeface="+mn-lt"/>
                <a:ea typeface="+mn-ea"/>
                <a:cs typeface="+mn-cs"/>
              </a:rPr>
              <a:t> challenge selected, on how the project will significantly advance the science and technology area pertaining to the Challenge selected</a:t>
            </a:r>
            <a:endParaRPr lang="en-AU" sz="11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 challenges you featured in the Expression of Interest will be copied into the full application.</a:t>
            </a:r>
            <a:endParaRPr lang="en-AU" sz="11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During the EOI process, ONI reviewed your project proposal and the associated challenges and they want you to expand your project description in the full application. </a:t>
            </a:r>
            <a:endParaRPr lang="en-AU" sz="11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If you change your challenge areas, and therefore your project, be aware this may impact the success of your application.</a:t>
            </a:r>
            <a:endParaRPr lang="en-AU" sz="11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However, if you feel your project more correctly aligns with a different challenge than that outlined in your original application you can select another challenge, or provide additional detail of how the project aligns to the selected Challenge.</a:t>
            </a:r>
            <a:endParaRPr lang="en-AU" sz="11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Be aware that while your project scope may change slightly from the EOI, major changes to your proposed project scope might not be supported by ONI. </a:t>
            </a:r>
            <a:endParaRPr lang="en-AU" sz="11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Your EOI project description was determined as aligning with the selected Intelligence Challenges, so if you change the scope the project may fall out of alignment.</a:t>
            </a:r>
            <a:endParaRPr lang="en-AU" sz="11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 success of your application will be determined by the full application only, the EOI will not be taken into account. </a:t>
            </a:r>
            <a:endParaRPr lang="en-AU" sz="11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If you require further details about the Challenges, the Intelligence Challenge descriptions are available on </a:t>
            </a:r>
            <a:r>
              <a:rPr lang="en-AU" sz="1200" kern="1200" dirty="0" err="1">
                <a:solidFill>
                  <a:schemeClr val="tx1"/>
                </a:solidFill>
                <a:effectLst/>
                <a:latin typeface="+mn-lt"/>
                <a:ea typeface="+mn-ea"/>
                <a:cs typeface="+mn-cs"/>
              </a:rPr>
              <a:t>GrantConnect</a:t>
            </a:r>
            <a:r>
              <a:rPr lang="en-AU" sz="1200" kern="1200" dirty="0">
                <a:solidFill>
                  <a:schemeClr val="tx1"/>
                </a:solidFill>
                <a:effectLst/>
                <a:latin typeface="+mn-lt"/>
                <a:ea typeface="+mn-ea"/>
                <a:cs typeface="+mn-cs"/>
              </a:rPr>
              <a:t> or the Research Grants website. </a:t>
            </a:r>
            <a:endParaRPr lang="en-AU" sz="11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F424E42C-9627-494F-928C-7B9B24C8C253}" type="slidenum">
              <a:rPr lang="en-AU" smtClean="0"/>
              <a:t>8</a:t>
            </a:fld>
            <a:endParaRPr lang="en-AU"/>
          </a:p>
        </p:txBody>
      </p:sp>
    </p:spTree>
    <p:extLst>
      <p:ext uri="{BB962C8B-B14F-4D97-AF65-F5344CB8AC3E}">
        <p14:creationId xmlns:p14="http://schemas.microsoft.com/office/powerpoint/2010/main" val="3307813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246063"/>
            <a:ext cx="5759450" cy="3240087"/>
          </a:xfrm>
        </p:spPr>
      </p:sp>
      <p:sp>
        <p:nvSpPr>
          <p:cNvPr id="3" name="Notes Placeholder 2"/>
          <p:cNvSpPr>
            <a:spLocks noGrp="1"/>
          </p:cNvSpPr>
          <p:nvPr>
            <p:ph type="body" idx="1"/>
          </p:nvPr>
        </p:nvSpPr>
        <p:spPr>
          <a:xfrm>
            <a:off x="731521" y="3564334"/>
            <a:ext cx="5852160" cy="3780473"/>
          </a:xfrm>
        </p:spPr>
        <p:txBody>
          <a:bodyPr/>
          <a:lstStyle/>
          <a:p>
            <a:pPr lvl="0"/>
            <a:r>
              <a:rPr lang="en-AU" sz="1200" kern="1200" dirty="0">
                <a:solidFill>
                  <a:schemeClr val="tx1"/>
                </a:solidFill>
                <a:effectLst/>
                <a:latin typeface="+mn-lt"/>
                <a:ea typeface="+mn-ea"/>
                <a:cs typeface="+mn-cs"/>
              </a:rPr>
              <a:t>The Technology Readiness Level (or TRL) scale is used to identify the maturity of the research. </a:t>
            </a:r>
          </a:p>
          <a:p>
            <a:pPr lvl="0"/>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The scale is provided on the Defence website and a link to that page is provided in the Grant Guidelines, Grant Connect and the Research Grants Website.</a:t>
            </a:r>
          </a:p>
          <a:p>
            <a:pPr lvl="0"/>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The TRL will be used to provide the assessors and ONI a guide to the maturity of your proposed research.</a:t>
            </a:r>
          </a:p>
          <a:p>
            <a:pPr lvl="0"/>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Ensure you select the estimated TRL of the project </a:t>
            </a:r>
            <a:r>
              <a:rPr lang="en-AU" sz="1200" b="1" kern="1200" dirty="0">
                <a:solidFill>
                  <a:schemeClr val="tx1"/>
                </a:solidFill>
                <a:effectLst/>
                <a:latin typeface="+mn-lt"/>
                <a:ea typeface="+mn-ea"/>
                <a:cs typeface="+mn-cs"/>
              </a:rPr>
              <a:t>at commencement of the project</a:t>
            </a:r>
            <a:r>
              <a:rPr lang="en-AU" sz="1200" kern="1200" dirty="0">
                <a:solidFill>
                  <a:schemeClr val="tx1"/>
                </a:solidFill>
                <a:effectLst/>
                <a:latin typeface="+mn-lt"/>
                <a:ea typeface="+mn-ea"/>
                <a:cs typeface="+mn-cs"/>
              </a:rPr>
              <a:t>, not where you hope the project will finish in three or more years. </a:t>
            </a:r>
          </a:p>
          <a:p>
            <a:pPr lvl="0"/>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Remember ONI are looking for projects which are fundamental in nature, that is blue sky or basic research, with a TRL of between 1 and 3.</a:t>
            </a:r>
          </a:p>
          <a:p>
            <a:pPr marL="342900" lvl="0" indent="-342900">
              <a:lnSpc>
                <a:spcPct val="107000"/>
              </a:lnSpc>
              <a:buFont typeface="Calibri" panose="020F0502020204030204" pitchFamily="34" charset="0"/>
              <a:buChar char="-"/>
            </a:pPr>
            <a:endParaRPr lang="en-AU" dirty="0"/>
          </a:p>
        </p:txBody>
      </p:sp>
      <p:sp>
        <p:nvSpPr>
          <p:cNvPr id="4" name="Slide Number Placeholder 3"/>
          <p:cNvSpPr>
            <a:spLocks noGrp="1"/>
          </p:cNvSpPr>
          <p:nvPr>
            <p:ph type="sldNum" sz="quarter" idx="5"/>
          </p:nvPr>
        </p:nvSpPr>
        <p:spPr/>
        <p:txBody>
          <a:bodyPr/>
          <a:lstStyle/>
          <a:p>
            <a:fld id="{F424E42C-9627-494F-928C-7B9B24C8C253}" type="slidenum">
              <a:rPr lang="en-AU" smtClean="0"/>
              <a:t>9</a:t>
            </a:fld>
            <a:endParaRPr lang="en-AU"/>
          </a:p>
        </p:txBody>
      </p:sp>
    </p:spTree>
    <p:extLst>
      <p:ext uri="{BB962C8B-B14F-4D97-AF65-F5344CB8AC3E}">
        <p14:creationId xmlns:p14="http://schemas.microsoft.com/office/powerpoint/2010/main" val="13279758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446B6-6626-4D94-AB69-023F3C04C1A8}"/>
              </a:ext>
            </a:extLst>
          </p:cNvPr>
          <p:cNvSpPr>
            <a:spLocks noGrp="1"/>
          </p:cNvSpPr>
          <p:nvPr>
            <p:ph type="ctrTitle" hasCustomPrompt="1"/>
          </p:nvPr>
        </p:nvSpPr>
        <p:spPr>
          <a:xfrm>
            <a:off x="525118" y="2689379"/>
            <a:ext cx="5257800" cy="1479241"/>
          </a:xfrm>
          <a:prstGeom prst="rect">
            <a:avLst/>
          </a:prstGeom>
        </p:spPr>
        <p:txBody>
          <a:bodyPr anchor="b"/>
          <a:lstStyle>
            <a:lvl1pPr algn="l">
              <a:defRPr sz="4400" b="0" spc="0">
                <a:solidFill>
                  <a:schemeClr val="bg1"/>
                </a:solidFill>
                <a:latin typeface="+mn-lt"/>
              </a:defRPr>
            </a:lvl1pPr>
          </a:lstStyle>
          <a:p>
            <a:r>
              <a:rPr lang="en-US"/>
              <a:t>CLICK TO EDIT MASTER TITLE STYLE</a:t>
            </a:r>
            <a:endParaRPr lang="en-AU"/>
          </a:p>
        </p:txBody>
      </p:sp>
      <p:sp>
        <p:nvSpPr>
          <p:cNvPr id="4" name="Date Placeholder 3">
            <a:extLst>
              <a:ext uri="{FF2B5EF4-FFF2-40B4-BE49-F238E27FC236}">
                <a16:creationId xmlns:a16="http://schemas.microsoft.com/office/drawing/2014/main" id="{9169922F-DCCC-4AFE-936A-69258D491F84}"/>
              </a:ext>
            </a:extLst>
          </p:cNvPr>
          <p:cNvSpPr>
            <a:spLocks noGrp="1"/>
          </p:cNvSpPr>
          <p:nvPr>
            <p:ph type="dt" sz="half" idx="10"/>
          </p:nvPr>
        </p:nvSpPr>
        <p:spPr/>
        <p:txBody>
          <a:bodyPr/>
          <a:lstStyle/>
          <a:p>
            <a:fld id="{CA1D815F-6880-437E-A189-AF068FB62CED}" type="datetimeFigureOut">
              <a:rPr lang="en-AU" smtClean="0"/>
              <a:t>16/10/2025</a:t>
            </a:fld>
            <a:endParaRPr lang="en-AU"/>
          </a:p>
        </p:txBody>
      </p:sp>
      <p:sp>
        <p:nvSpPr>
          <p:cNvPr id="5" name="Footer Placeholder 4">
            <a:extLst>
              <a:ext uri="{FF2B5EF4-FFF2-40B4-BE49-F238E27FC236}">
                <a16:creationId xmlns:a16="http://schemas.microsoft.com/office/drawing/2014/main" id="{FDC683DF-FC18-43EF-ACB4-96F677B11C5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7C5B8DE-562F-49BB-8977-76635633EA50}"/>
              </a:ext>
            </a:extLst>
          </p:cNvPr>
          <p:cNvSpPr>
            <a:spLocks noGrp="1"/>
          </p:cNvSpPr>
          <p:nvPr>
            <p:ph type="sldNum" sz="quarter" idx="12"/>
          </p:nvPr>
        </p:nvSpPr>
        <p:spPr/>
        <p:txBody>
          <a:bodyPr/>
          <a:lstStyle/>
          <a:p>
            <a:fld id="{6C7E8B4F-4B5A-4DB2-8DA9-0F9C36F5F592}" type="slidenum">
              <a:rPr lang="en-AU" smtClean="0"/>
              <a:t>‹#›</a:t>
            </a:fld>
            <a:endParaRPr lang="en-AU"/>
          </a:p>
        </p:txBody>
      </p:sp>
    </p:spTree>
    <p:extLst>
      <p:ext uri="{BB962C8B-B14F-4D97-AF65-F5344CB8AC3E}">
        <p14:creationId xmlns:p14="http://schemas.microsoft.com/office/powerpoint/2010/main" val="7847875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E022F-332F-46B0-89F7-2F0614FB3D2D}"/>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4CE186C3-A297-4830-AD6D-F1B6CEE684A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3D6F871-A0D2-4744-BD44-3A04A6A3DC2B}"/>
              </a:ext>
            </a:extLst>
          </p:cNvPr>
          <p:cNvSpPr>
            <a:spLocks noGrp="1"/>
          </p:cNvSpPr>
          <p:nvPr>
            <p:ph type="dt" sz="half" idx="10"/>
          </p:nvPr>
        </p:nvSpPr>
        <p:spPr/>
        <p:txBody>
          <a:bodyPr/>
          <a:lstStyle/>
          <a:p>
            <a:fld id="{766367FD-2387-4A72-A2F6-7BFF21E5D836}" type="datetimeFigureOut">
              <a:rPr lang="en-AU" smtClean="0"/>
              <a:t>16/10/2025</a:t>
            </a:fld>
            <a:endParaRPr lang="en-AU"/>
          </a:p>
        </p:txBody>
      </p:sp>
      <p:sp>
        <p:nvSpPr>
          <p:cNvPr id="5" name="Footer Placeholder 4">
            <a:extLst>
              <a:ext uri="{FF2B5EF4-FFF2-40B4-BE49-F238E27FC236}">
                <a16:creationId xmlns:a16="http://schemas.microsoft.com/office/drawing/2014/main" id="{27BD6162-8A16-43DE-98DE-63F34256E5C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46B5DEF-5252-4EDD-973D-B859C51F1396}"/>
              </a:ext>
            </a:extLst>
          </p:cNvPr>
          <p:cNvSpPr>
            <a:spLocks noGrp="1"/>
          </p:cNvSpPr>
          <p:nvPr>
            <p:ph type="sldNum" sz="quarter" idx="12"/>
          </p:nvPr>
        </p:nvSpPr>
        <p:spPr/>
        <p:txBody>
          <a:bodyPr/>
          <a:lstStyle/>
          <a:p>
            <a:fld id="{527DFA92-C945-453C-B856-862F468FB30E}" type="slidenum">
              <a:rPr lang="en-AU" smtClean="0"/>
              <a:t>‹#›</a:t>
            </a:fld>
            <a:endParaRPr lang="en-AU"/>
          </a:p>
        </p:txBody>
      </p:sp>
    </p:spTree>
    <p:extLst>
      <p:ext uri="{BB962C8B-B14F-4D97-AF65-F5344CB8AC3E}">
        <p14:creationId xmlns:p14="http://schemas.microsoft.com/office/powerpoint/2010/main" val="2808729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C8F719-C821-4073-82BF-E0BCF96E7A3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F6C73BB3-1789-4BCF-9730-F05738FFD6D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32B495A-1269-4B8A-BB9A-6FB7EBAA8397}"/>
              </a:ext>
            </a:extLst>
          </p:cNvPr>
          <p:cNvSpPr>
            <a:spLocks noGrp="1"/>
          </p:cNvSpPr>
          <p:nvPr>
            <p:ph type="dt" sz="half" idx="10"/>
          </p:nvPr>
        </p:nvSpPr>
        <p:spPr/>
        <p:txBody>
          <a:bodyPr/>
          <a:lstStyle/>
          <a:p>
            <a:fld id="{766367FD-2387-4A72-A2F6-7BFF21E5D836}" type="datetimeFigureOut">
              <a:rPr lang="en-AU" smtClean="0"/>
              <a:t>16/10/2025</a:t>
            </a:fld>
            <a:endParaRPr lang="en-AU"/>
          </a:p>
        </p:txBody>
      </p:sp>
      <p:sp>
        <p:nvSpPr>
          <p:cNvPr id="5" name="Footer Placeholder 4">
            <a:extLst>
              <a:ext uri="{FF2B5EF4-FFF2-40B4-BE49-F238E27FC236}">
                <a16:creationId xmlns:a16="http://schemas.microsoft.com/office/drawing/2014/main" id="{2E3FF288-A9BB-4AEF-A14B-5BD0E90162B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5294C69-2DE7-41F5-8AA7-C43C03E18BA0}"/>
              </a:ext>
            </a:extLst>
          </p:cNvPr>
          <p:cNvSpPr>
            <a:spLocks noGrp="1"/>
          </p:cNvSpPr>
          <p:nvPr>
            <p:ph type="sldNum" sz="quarter" idx="12"/>
          </p:nvPr>
        </p:nvSpPr>
        <p:spPr/>
        <p:txBody>
          <a:bodyPr/>
          <a:lstStyle/>
          <a:p>
            <a:fld id="{527DFA92-C945-453C-B856-862F468FB30E}" type="slidenum">
              <a:rPr lang="en-AU" smtClean="0"/>
              <a:t>‹#›</a:t>
            </a:fld>
            <a:endParaRPr lang="en-AU"/>
          </a:p>
        </p:txBody>
      </p:sp>
    </p:spTree>
    <p:extLst>
      <p:ext uri="{BB962C8B-B14F-4D97-AF65-F5344CB8AC3E}">
        <p14:creationId xmlns:p14="http://schemas.microsoft.com/office/powerpoint/2010/main" val="28456513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C9184-EA81-4211-8980-B0AC759C2828}"/>
              </a:ext>
            </a:extLst>
          </p:cNvPr>
          <p:cNvSpPr>
            <a:spLocks noGrp="1"/>
          </p:cNvSpPr>
          <p:nvPr>
            <p:ph type="ctrTitle"/>
          </p:nvPr>
        </p:nvSpPr>
        <p:spPr>
          <a:xfrm>
            <a:off x="1524000" y="1122363"/>
            <a:ext cx="9144000" cy="2387600"/>
          </a:xfrm>
        </p:spPr>
        <p:txBody>
          <a:bodyPr anchor="b"/>
          <a:lstStyle>
            <a:lvl1pPr algn="ctr">
              <a:defRPr sz="6000">
                <a:solidFill>
                  <a:srgbClr val="0B284E"/>
                </a:solidFill>
              </a:defRPr>
            </a:lvl1pPr>
          </a:lstStyle>
          <a:p>
            <a:r>
              <a:rPr lang="en-US"/>
              <a:t>Click to edit Master title style</a:t>
            </a:r>
            <a:endParaRPr lang="en-AU"/>
          </a:p>
        </p:txBody>
      </p:sp>
      <p:sp>
        <p:nvSpPr>
          <p:cNvPr id="3" name="Subtitle 2">
            <a:extLst>
              <a:ext uri="{FF2B5EF4-FFF2-40B4-BE49-F238E27FC236}">
                <a16:creationId xmlns:a16="http://schemas.microsoft.com/office/drawing/2014/main" id="{5E1865E3-B25A-4AE6-BD03-1DCBB950C027}"/>
              </a:ext>
            </a:extLst>
          </p:cNvPr>
          <p:cNvSpPr>
            <a:spLocks noGrp="1"/>
          </p:cNvSpPr>
          <p:nvPr>
            <p:ph type="subTitle" idx="1"/>
          </p:nvPr>
        </p:nvSpPr>
        <p:spPr>
          <a:xfrm>
            <a:off x="1524000" y="3602038"/>
            <a:ext cx="9144000" cy="1655762"/>
          </a:xfrm>
        </p:spPr>
        <p:txBody>
          <a:bodyPr/>
          <a:lstStyle>
            <a:lvl1pPr marL="0" indent="0" algn="ctr">
              <a:buNone/>
              <a:defRPr sz="2400">
                <a:solidFill>
                  <a:srgbClr val="0B284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FF781D23-5728-4D4A-835F-20768CDE1852}"/>
              </a:ext>
            </a:extLst>
          </p:cNvPr>
          <p:cNvSpPr>
            <a:spLocks noGrp="1"/>
          </p:cNvSpPr>
          <p:nvPr>
            <p:ph type="dt" sz="half" idx="10"/>
          </p:nvPr>
        </p:nvSpPr>
        <p:spPr/>
        <p:txBody>
          <a:bodyPr/>
          <a:lstStyle/>
          <a:p>
            <a:fld id="{766367FD-2387-4A72-A2F6-7BFF21E5D836}" type="datetimeFigureOut">
              <a:rPr lang="en-AU" smtClean="0"/>
              <a:t>16/10/2025</a:t>
            </a:fld>
            <a:endParaRPr lang="en-AU"/>
          </a:p>
        </p:txBody>
      </p:sp>
      <p:sp>
        <p:nvSpPr>
          <p:cNvPr id="5" name="Footer Placeholder 4">
            <a:extLst>
              <a:ext uri="{FF2B5EF4-FFF2-40B4-BE49-F238E27FC236}">
                <a16:creationId xmlns:a16="http://schemas.microsoft.com/office/drawing/2014/main" id="{BDD482AD-C647-4C57-A780-9AA433CACB3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85F9D7A-2DB6-441F-8208-A0CE177B3695}"/>
              </a:ext>
            </a:extLst>
          </p:cNvPr>
          <p:cNvSpPr>
            <a:spLocks noGrp="1"/>
          </p:cNvSpPr>
          <p:nvPr>
            <p:ph type="sldNum" sz="quarter" idx="12"/>
          </p:nvPr>
        </p:nvSpPr>
        <p:spPr/>
        <p:txBody>
          <a:bodyPr/>
          <a:lstStyle/>
          <a:p>
            <a:fld id="{527DFA92-C945-453C-B856-862F468FB30E}" type="slidenum">
              <a:rPr lang="en-AU" smtClean="0"/>
              <a:t>‹#›</a:t>
            </a:fld>
            <a:endParaRPr lang="en-AU"/>
          </a:p>
        </p:txBody>
      </p:sp>
    </p:spTree>
    <p:extLst>
      <p:ext uri="{BB962C8B-B14F-4D97-AF65-F5344CB8AC3E}">
        <p14:creationId xmlns:p14="http://schemas.microsoft.com/office/powerpoint/2010/main" val="21808011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54DA5-FDB8-4741-A343-3BE26A7E6605}"/>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FD0C7BF6-2D8A-4C1C-B031-4CBCE5996820}"/>
              </a:ext>
            </a:extLst>
          </p:cNvPr>
          <p:cNvSpPr>
            <a:spLocks noGrp="1"/>
          </p:cNvSpPr>
          <p:nvPr>
            <p:ph idx="1" hasCustomPrompt="1"/>
          </p:nvPr>
        </p:nvSpPr>
        <p:spPr/>
        <p:txBody>
          <a:bodyPr/>
          <a:lstStyle>
            <a:lvl1pPr>
              <a:defRPr>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Sub Heading</a:t>
            </a:r>
          </a:p>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3E704F8-CB4F-436B-BCA3-0676EF199203}"/>
              </a:ext>
            </a:extLst>
          </p:cNvPr>
          <p:cNvSpPr>
            <a:spLocks noGrp="1"/>
          </p:cNvSpPr>
          <p:nvPr>
            <p:ph type="dt" sz="half" idx="10"/>
          </p:nvPr>
        </p:nvSpPr>
        <p:spPr/>
        <p:txBody>
          <a:bodyPr/>
          <a:lstStyle/>
          <a:p>
            <a:fld id="{766367FD-2387-4A72-A2F6-7BFF21E5D836}" type="datetimeFigureOut">
              <a:rPr lang="en-AU" smtClean="0"/>
              <a:t>16/10/2025</a:t>
            </a:fld>
            <a:endParaRPr lang="en-AU"/>
          </a:p>
        </p:txBody>
      </p:sp>
      <p:sp>
        <p:nvSpPr>
          <p:cNvPr id="5" name="Footer Placeholder 4">
            <a:extLst>
              <a:ext uri="{FF2B5EF4-FFF2-40B4-BE49-F238E27FC236}">
                <a16:creationId xmlns:a16="http://schemas.microsoft.com/office/drawing/2014/main" id="{012CBD70-EA90-4605-A71A-C29226117CC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A1FF695-D777-4FCF-8785-AB793473AEF1}"/>
              </a:ext>
            </a:extLst>
          </p:cNvPr>
          <p:cNvSpPr>
            <a:spLocks noGrp="1"/>
          </p:cNvSpPr>
          <p:nvPr>
            <p:ph type="sldNum" sz="quarter" idx="12"/>
          </p:nvPr>
        </p:nvSpPr>
        <p:spPr/>
        <p:txBody>
          <a:bodyPr/>
          <a:lstStyle/>
          <a:p>
            <a:fld id="{527DFA92-C945-453C-B856-862F468FB30E}" type="slidenum">
              <a:rPr lang="en-AU" smtClean="0"/>
              <a:t>‹#›</a:t>
            </a:fld>
            <a:endParaRPr lang="en-AU"/>
          </a:p>
        </p:txBody>
      </p:sp>
    </p:spTree>
    <p:extLst>
      <p:ext uri="{BB962C8B-B14F-4D97-AF65-F5344CB8AC3E}">
        <p14:creationId xmlns:p14="http://schemas.microsoft.com/office/powerpoint/2010/main" val="34586317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FA722-97E2-4D0D-8F87-FC4CCE873E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9D51385B-709B-4AAF-BBB8-AA799BB72E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B754EA-32E0-4446-9D88-8C6C7A46C381}"/>
              </a:ext>
            </a:extLst>
          </p:cNvPr>
          <p:cNvSpPr>
            <a:spLocks noGrp="1"/>
          </p:cNvSpPr>
          <p:nvPr>
            <p:ph type="dt" sz="half" idx="10"/>
          </p:nvPr>
        </p:nvSpPr>
        <p:spPr/>
        <p:txBody>
          <a:bodyPr/>
          <a:lstStyle/>
          <a:p>
            <a:fld id="{766367FD-2387-4A72-A2F6-7BFF21E5D836}" type="datetimeFigureOut">
              <a:rPr lang="en-AU" smtClean="0"/>
              <a:t>16/10/2025</a:t>
            </a:fld>
            <a:endParaRPr lang="en-AU"/>
          </a:p>
        </p:txBody>
      </p:sp>
      <p:sp>
        <p:nvSpPr>
          <p:cNvPr id="5" name="Footer Placeholder 4">
            <a:extLst>
              <a:ext uri="{FF2B5EF4-FFF2-40B4-BE49-F238E27FC236}">
                <a16:creationId xmlns:a16="http://schemas.microsoft.com/office/drawing/2014/main" id="{65B2B65E-4D1A-42D4-BBFF-93B4ED369E8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7C1CA13-B102-42DF-94EF-9F4BA5174283}"/>
              </a:ext>
            </a:extLst>
          </p:cNvPr>
          <p:cNvSpPr>
            <a:spLocks noGrp="1"/>
          </p:cNvSpPr>
          <p:nvPr>
            <p:ph type="sldNum" sz="quarter" idx="12"/>
          </p:nvPr>
        </p:nvSpPr>
        <p:spPr/>
        <p:txBody>
          <a:bodyPr/>
          <a:lstStyle/>
          <a:p>
            <a:fld id="{527DFA92-C945-453C-B856-862F468FB30E}" type="slidenum">
              <a:rPr lang="en-AU" smtClean="0"/>
              <a:t>‹#›</a:t>
            </a:fld>
            <a:endParaRPr lang="en-AU"/>
          </a:p>
        </p:txBody>
      </p:sp>
    </p:spTree>
    <p:extLst>
      <p:ext uri="{BB962C8B-B14F-4D97-AF65-F5344CB8AC3E}">
        <p14:creationId xmlns:p14="http://schemas.microsoft.com/office/powerpoint/2010/main" val="3150431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2B9AD-02E2-4C65-ADF4-EAFD81085271}"/>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B9357C6-EFAA-4573-A507-5CC5716E727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39312EE6-8BEB-4AD7-AA61-CF6C9AC00C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E2E0EEE8-89A5-44FB-BDA0-F841E5F71D0D}"/>
              </a:ext>
            </a:extLst>
          </p:cNvPr>
          <p:cNvSpPr>
            <a:spLocks noGrp="1"/>
          </p:cNvSpPr>
          <p:nvPr>
            <p:ph type="dt" sz="half" idx="10"/>
          </p:nvPr>
        </p:nvSpPr>
        <p:spPr/>
        <p:txBody>
          <a:bodyPr/>
          <a:lstStyle/>
          <a:p>
            <a:fld id="{766367FD-2387-4A72-A2F6-7BFF21E5D836}" type="datetimeFigureOut">
              <a:rPr lang="en-AU" smtClean="0"/>
              <a:t>16/10/2025</a:t>
            </a:fld>
            <a:endParaRPr lang="en-AU"/>
          </a:p>
        </p:txBody>
      </p:sp>
      <p:sp>
        <p:nvSpPr>
          <p:cNvPr id="6" name="Footer Placeholder 5">
            <a:extLst>
              <a:ext uri="{FF2B5EF4-FFF2-40B4-BE49-F238E27FC236}">
                <a16:creationId xmlns:a16="http://schemas.microsoft.com/office/drawing/2014/main" id="{26DB7224-21F8-4416-A55E-B8F33B9CAAED}"/>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D8DE4A99-95BE-4326-B0F3-51215E321E8D}"/>
              </a:ext>
            </a:extLst>
          </p:cNvPr>
          <p:cNvSpPr>
            <a:spLocks noGrp="1"/>
          </p:cNvSpPr>
          <p:nvPr>
            <p:ph type="sldNum" sz="quarter" idx="12"/>
          </p:nvPr>
        </p:nvSpPr>
        <p:spPr/>
        <p:txBody>
          <a:bodyPr/>
          <a:lstStyle/>
          <a:p>
            <a:fld id="{527DFA92-C945-453C-B856-862F468FB30E}" type="slidenum">
              <a:rPr lang="en-AU" smtClean="0"/>
              <a:t>‹#›</a:t>
            </a:fld>
            <a:endParaRPr lang="en-AU"/>
          </a:p>
        </p:txBody>
      </p:sp>
    </p:spTree>
    <p:extLst>
      <p:ext uri="{BB962C8B-B14F-4D97-AF65-F5344CB8AC3E}">
        <p14:creationId xmlns:p14="http://schemas.microsoft.com/office/powerpoint/2010/main" val="2377315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9D858-C138-484F-8E78-9C955CD75DF4}"/>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3A35018B-5D8C-4780-8AD9-CC3F3B73BC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19593B-31A4-499D-90EB-C9B1B6770B8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B499ED1A-DAA7-4BAF-9D48-94ABB0A50D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EF4814D-C1D7-4E44-B75B-75F35EB866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8084D5B8-77EB-48BB-B0D7-1DCF3FD862D3}"/>
              </a:ext>
            </a:extLst>
          </p:cNvPr>
          <p:cNvSpPr>
            <a:spLocks noGrp="1"/>
          </p:cNvSpPr>
          <p:nvPr>
            <p:ph type="dt" sz="half" idx="10"/>
          </p:nvPr>
        </p:nvSpPr>
        <p:spPr/>
        <p:txBody>
          <a:bodyPr/>
          <a:lstStyle/>
          <a:p>
            <a:fld id="{766367FD-2387-4A72-A2F6-7BFF21E5D836}" type="datetimeFigureOut">
              <a:rPr lang="en-AU" smtClean="0"/>
              <a:t>16/10/2025</a:t>
            </a:fld>
            <a:endParaRPr lang="en-AU"/>
          </a:p>
        </p:txBody>
      </p:sp>
      <p:sp>
        <p:nvSpPr>
          <p:cNvPr id="8" name="Footer Placeholder 7">
            <a:extLst>
              <a:ext uri="{FF2B5EF4-FFF2-40B4-BE49-F238E27FC236}">
                <a16:creationId xmlns:a16="http://schemas.microsoft.com/office/drawing/2014/main" id="{0671D0CD-AD08-4A11-8F3F-7CD5EAEC6EB5}"/>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0DDB52C2-0972-4B05-9353-FAA8A094BCBD}"/>
              </a:ext>
            </a:extLst>
          </p:cNvPr>
          <p:cNvSpPr>
            <a:spLocks noGrp="1"/>
          </p:cNvSpPr>
          <p:nvPr>
            <p:ph type="sldNum" sz="quarter" idx="12"/>
          </p:nvPr>
        </p:nvSpPr>
        <p:spPr/>
        <p:txBody>
          <a:bodyPr/>
          <a:lstStyle/>
          <a:p>
            <a:fld id="{527DFA92-C945-453C-B856-862F468FB30E}" type="slidenum">
              <a:rPr lang="en-AU" smtClean="0"/>
              <a:t>‹#›</a:t>
            </a:fld>
            <a:endParaRPr lang="en-AU"/>
          </a:p>
        </p:txBody>
      </p:sp>
    </p:spTree>
    <p:extLst>
      <p:ext uri="{BB962C8B-B14F-4D97-AF65-F5344CB8AC3E}">
        <p14:creationId xmlns:p14="http://schemas.microsoft.com/office/powerpoint/2010/main" val="4900959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A7C65-1AD5-41C3-B797-BEF43BB60527}"/>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8B5D36D0-9C20-4F4F-9602-8020E9933515}"/>
              </a:ext>
            </a:extLst>
          </p:cNvPr>
          <p:cNvSpPr>
            <a:spLocks noGrp="1"/>
          </p:cNvSpPr>
          <p:nvPr>
            <p:ph type="dt" sz="half" idx="10"/>
          </p:nvPr>
        </p:nvSpPr>
        <p:spPr/>
        <p:txBody>
          <a:bodyPr/>
          <a:lstStyle/>
          <a:p>
            <a:fld id="{766367FD-2387-4A72-A2F6-7BFF21E5D836}" type="datetimeFigureOut">
              <a:rPr lang="en-AU" smtClean="0"/>
              <a:t>16/10/2025</a:t>
            </a:fld>
            <a:endParaRPr lang="en-AU"/>
          </a:p>
        </p:txBody>
      </p:sp>
      <p:sp>
        <p:nvSpPr>
          <p:cNvPr id="4" name="Footer Placeholder 3">
            <a:extLst>
              <a:ext uri="{FF2B5EF4-FFF2-40B4-BE49-F238E27FC236}">
                <a16:creationId xmlns:a16="http://schemas.microsoft.com/office/drawing/2014/main" id="{FA087F73-DB1A-4362-9A42-46FC6216A53E}"/>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998B695E-620C-4E00-979F-4846AE90F87C}"/>
              </a:ext>
            </a:extLst>
          </p:cNvPr>
          <p:cNvSpPr>
            <a:spLocks noGrp="1"/>
          </p:cNvSpPr>
          <p:nvPr>
            <p:ph type="sldNum" sz="quarter" idx="12"/>
          </p:nvPr>
        </p:nvSpPr>
        <p:spPr/>
        <p:txBody>
          <a:bodyPr/>
          <a:lstStyle/>
          <a:p>
            <a:fld id="{527DFA92-C945-453C-B856-862F468FB30E}" type="slidenum">
              <a:rPr lang="en-AU" smtClean="0"/>
              <a:t>‹#›</a:t>
            </a:fld>
            <a:endParaRPr lang="en-AU"/>
          </a:p>
        </p:txBody>
      </p:sp>
    </p:spTree>
    <p:extLst>
      <p:ext uri="{BB962C8B-B14F-4D97-AF65-F5344CB8AC3E}">
        <p14:creationId xmlns:p14="http://schemas.microsoft.com/office/powerpoint/2010/main" val="3421185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8C75D1-0F08-4E45-9BE9-37341272B377}"/>
              </a:ext>
            </a:extLst>
          </p:cNvPr>
          <p:cNvSpPr>
            <a:spLocks noGrp="1"/>
          </p:cNvSpPr>
          <p:nvPr>
            <p:ph type="dt" sz="half" idx="10"/>
          </p:nvPr>
        </p:nvSpPr>
        <p:spPr/>
        <p:txBody>
          <a:bodyPr/>
          <a:lstStyle/>
          <a:p>
            <a:fld id="{766367FD-2387-4A72-A2F6-7BFF21E5D836}" type="datetimeFigureOut">
              <a:rPr lang="en-AU" smtClean="0"/>
              <a:t>16/10/2025</a:t>
            </a:fld>
            <a:endParaRPr lang="en-AU"/>
          </a:p>
        </p:txBody>
      </p:sp>
      <p:sp>
        <p:nvSpPr>
          <p:cNvPr id="3" name="Footer Placeholder 2">
            <a:extLst>
              <a:ext uri="{FF2B5EF4-FFF2-40B4-BE49-F238E27FC236}">
                <a16:creationId xmlns:a16="http://schemas.microsoft.com/office/drawing/2014/main" id="{12D3A918-D0E9-45D5-B709-94E34ADF73C8}"/>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D381787F-DF61-4F08-80D6-C4D6CCB59157}"/>
              </a:ext>
            </a:extLst>
          </p:cNvPr>
          <p:cNvSpPr>
            <a:spLocks noGrp="1"/>
          </p:cNvSpPr>
          <p:nvPr>
            <p:ph type="sldNum" sz="quarter" idx="12"/>
          </p:nvPr>
        </p:nvSpPr>
        <p:spPr/>
        <p:txBody>
          <a:bodyPr/>
          <a:lstStyle/>
          <a:p>
            <a:fld id="{527DFA92-C945-453C-B856-862F468FB30E}" type="slidenum">
              <a:rPr lang="en-AU" smtClean="0"/>
              <a:t>‹#›</a:t>
            </a:fld>
            <a:endParaRPr lang="en-AU"/>
          </a:p>
        </p:txBody>
      </p:sp>
    </p:spTree>
    <p:extLst>
      <p:ext uri="{BB962C8B-B14F-4D97-AF65-F5344CB8AC3E}">
        <p14:creationId xmlns:p14="http://schemas.microsoft.com/office/powerpoint/2010/main" val="42427086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272BF-B853-46E7-B825-0BEB14EB97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C33F2BA3-D998-4E4D-BC24-00E8E64E56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BF36FA1F-6CED-463A-8132-4B997609B4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DF4C03-CEFF-4F61-A31A-FD9B7B434320}"/>
              </a:ext>
            </a:extLst>
          </p:cNvPr>
          <p:cNvSpPr>
            <a:spLocks noGrp="1"/>
          </p:cNvSpPr>
          <p:nvPr>
            <p:ph type="dt" sz="half" idx="10"/>
          </p:nvPr>
        </p:nvSpPr>
        <p:spPr/>
        <p:txBody>
          <a:bodyPr/>
          <a:lstStyle/>
          <a:p>
            <a:fld id="{766367FD-2387-4A72-A2F6-7BFF21E5D836}" type="datetimeFigureOut">
              <a:rPr lang="en-AU" smtClean="0"/>
              <a:t>16/10/2025</a:t>
            </a:fld>
            <a:endParaRPr lang="en-AU"/>
          </a:p>
        </p:txBody>
      </p:sp>
      <p:sp>
        <p:nvSpPr>
          <p:cNvPr id="6" name="Footer Placeholder 5">
            <a:extLst>
              <a:ext uri="{FF2B5EF4-FFF2-40B4-BE49-F238E27FC236}">
                <a16:creationId xmlns:a16="http://schemas.microsoft.com/office/drawing/2014/main" id="{FED1EDAC-9047-45A9-AA5D-E57ECE66CE43}"/>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B3599A99-7957-4B2B-AA14-AA1F164B2430}"/>
              </a:ext>
            </a:extLst>
          </p:cNvPr>
          <p:cNvSpPr>
            <a:spLocks noGrp="1"/>
          </p:cNvSpPr>
          <p:nvPr>
            <p:ph type="sldNum" sz="quarter" idx="12"/>
          </p:nvPr>
        </p:nvSpPr>
        <p:spPr/>
        <p:txBody>
          <a:bodyPr/>
          <a:lstStyle/>
          <a:p>
            <a:fld id="{527DFA92-C945-453C-B856-862F468FB30E}" type="slidenum">
              <a:rPr lang="en-AU" smtClean="0"/>
              <a:t>‹#›</a:t>
            </a:fld>
            <a:endParaRPr lang="en-AU"/>
          </a:p>
        </p:txBody>
      </p:sp>
    </p:spTree>
    <p:extLst>
      <p:ext uri="{BB962C8B-B14F-4D97-AF65-F5344CB8AC3E}">
        <p14:creationId xmlns:p14="http://schemas.microsoft.com/office/powerpoint/2010/main" val="1337290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C9184-EA81-4211-8980-B0AC759C2828}"/>
              </a:ext>
            </a:extLst>
          </p:cNvPr>
          <p:cNvSpPr>
            <a:spLocks noGrp="1"/>
          </p:cNvSpPr>
          <p:nvPr>
            <p:ph type="ctrTitle"/>
          </p:nvPr>
        </p:nvSpPr>
        <p:spPr>
          <a:xfrm>
            <a:off x="1524000" y="1122363"/>
            <a:ext cx="9144000" cy="2387600"/>
          </a:xfrm>
        </p:spPr>
        <p:txBody>
          <a:bodyPr anchor="b"/>
          <a:lstStyle>
            <a:lvl1pPr algn="ctr">
              <a:defRPr sz="6000">
                <a:solidFill>
                  <a:srgbClr val="0B284E"/>
                </a:solidFill>
              </a:defRPr>
            </a:lvl1pPr>
          </a:lstStyle>
          <a:p>
            <a:r>
              <a:rPr lang="en-US"/>
              <a:t>Click to edit Master title style</a:t>
            </a:r>
            <a:endParaRPr lang="en-AU"/>
          </a:p>
        </p:txBody>
      </p:sp>
      <p:sp>
        <p:nvSpPr>
          <p:cNvPr id="3" name="Subtitle 2">
            <a:extLst>
              <a:ext uri="{FF2B5EF4-FFF2-40B4-BE49-F238E27FC236}">
                <a16:creationId xmlns:a16="http://schemas.microsoft.com/office/drawing/2014/main" id="{5E1865E3-B25A-4AE6-BD03-1DCBB950C027}"/>
              </a:ext>
            </a:extLst>
          </p:cNvPr>
          <p:cNvSpPr>
            <a:spLocks noGrp="1"/>
          </p:cNvSpPr>
          <p:nvPr>
            <p:ph type="subTitle" idx="1"/>
          </p:nvPr>
        </p:nvSpPr>
        <p:spPr>
          <a:xfrm>
            <a:off x="1524000" y="3602038"/>
            <a:ext cx="9144000" cy="1655762"/>
          </a:xfrm>
        </p:spPr>
        <p:txBody>
          <a:bodyPr/>
          <a:lstStyle>
            <a:lvl1pPr marL="0" indent="0" algn="ctr">
              <a:buNone/>
              <a:defRPr sz="2400">
                <a:solidFill>
                  <a:srgbClr val="0B284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FF781D23-5728-4D4A-835F-20768CDE1852}"/>
              </a:ext>
            </a:extLst>
          </p:cNvPr>
          <p:cNvSpPr>
            <a:spLocks noGrp="1"/>
          </p:cNvSpPr>
          <p:nvPr>
            <p:ph type="dt" sz="half" idx="10"/>
          </p:nvPr>
        </p:nvSpPr>
        <p:spPr/>
        <p:txBody>
          <a:bodyPr/>
          <a:lstStyle/>
          <a:p>
            <a:fld id="{766367FD-2387-4A72-A2F6-7BFF21E5D836}" type="datetimeFigureOut">
              <a:rPr lang="en-AU" smtClean="0"/>
              <a:t>16/10/2025</a:t>
            </a:fld>
            <a:endParaRPr lang="en-AU"/>
          </a:p>
        </p:txBody>
      </p:sp>
      <p:sp>
        <p:nvSpPr>
          <p:cNvPr id="5" name="Footer Placeholder 4">
            <a:extLst>
              <a:ext uri="{FF2B5EF4-FFF2-40B4-BE49-F238E27FC236}">
                <a16:creationId xmlns:a16="http://schemas.microsoft.com/office/drawing/2014/main" id="{BDD482AD-C647-4C57-A780-9AA433CACB3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85F9D7A-2DB6-441F-8208-A0CE177B3695}"/>
              </a:ext>
            </a:extLst>
          </p:cNvPr>
          <p:cNvSpPr>
            <a:spLocks noGrp="1"/>
          </p:cNvSpPr>
          <p:nvPr>
            <p:ph type="sldNum" sz="quarter" idx="12"/>
          </p:nvPr>
        </p:nvSpPr>
        <p:spPr/>
        <p:txBody>
          <a:bodyPr/>
          <a:lstStyle/>
          <a:p>
            <a:fld id="{527DFA92-C945-453C-B856-862F468FB30E}" type="slidenum">
              <a:rPr lang="en-AU" smtClean="0"/>
              <a:t>‹#›</a:t>
            </a:fld>
            <a:endParaRPr lang="en-AU"/>
          </a:p>
        </p:txBody>
      </p:sp>
    </p:spTree>
    <p:extLst>
      <p:ext uri="{BB962C8B-B14F-4D97-AF65-F5344CB8AC3E}">
        <p14:creationId xmlns:p14="http://schemas.microsoft.com/office/powerpoint/2010/main" val="13739819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BA73F-F04F-42E0-9D56-C7485C76B1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8D46E8A5-DD9C-4BEB-9082-C15DDA6E7D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CF292431-07DD-419F-802B-02B0BCF840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0A48FC-9C8C-44A6-ACCA-86D2B896A019}"/>
              </a:ext>
            </a:extLst>
          </p:cNvPr>
          <p:cNvSpPr>
            <a:spLocks noGrp="1"/>
          </p:cNvSpPr>
          <p:nvPr>
            <p:ph type="dt" sz="half" idx="10"/>
          </p:nvPr>
        </p:nvSpPr>
        <p:spPr/>
        <p:txBody>
          <a:bodyPr/>
          <a:lstStyle/>
          <a:p>
            <a:fld id="{766367FD-2387-4A72-A2F6-7BFF21E5D836}" type="datetimeFigureOut">
              <a:rPr lang="en-AU" smtClean="0"/>
              <a:t>16/10/2025</a:t>
            </a:fld>
            <a:endParaRPr lang="en-AU"/>
          </a:p>
        </p:txBody>
      </p:sp>
      <p:sp>
        <p:nvSpPr>
          <p:cNvPr id="6" name="Footer Placeholder 5">
            <a:extLst>
              <a:ext uri="{FF2B5EF4-FFF2-40B4-BE49-F238E27FC236}">
                <a16:creationId xmlns:a16="http://schemas.microsoft.com/office/drawing/2014/main" id="{62CA2B31-49C2-4CCE-9BE7-4687B41E26FA}"/>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0ABC0688-3160-43AD-9804-3EEB27E147EB}"/>
              </a:ext>
            </a:extLst>
          </p:cNvPr>
          <p:cNvSpPr>
            <a:spLocks noGrp="1"/>
          </p:cNvSpPr>
          <p:nvPr>
            <p:ph type="sldNum" sz="quarter" idx="12"/>
          </p:nvPr>
        </p:nvSpPr>
        <p:spPr/>
        <p:txBody>
          <a:bodyPr/>
          <a:lstStyle/>
          <a:p>
            <a:fld id="{527DFA92-C945-453C-B856-862F468FB30E}" type="slidenum">
              <a:rPr lang="en-AU" smtClean="0"/>
              <a:t>‹#›</a:t>
            </a:fld>
            <a:endParaRPr lang="en-AU"/>
          </a:p>
        </p:txBody>
      </p:sp>
    </p:spTree>
    <p:extLst>
      <p:ext uri="{BB962C8B-B14F-4D97-AF65-F5344CB8AC3E}">
        <p14:creationId xmlns:p14="http://schemas.microsoft.com/office/powerpoint/2010/main" val="16173376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E022F-332F-46B0-89F7-2F0614FB3D2D}"/>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4CE186C3-A297-4830-AD6D-F1B6CEE684A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3D6F871-A0D2-4744-BD44-3A04A6A3DC2B}"/>
              </a:ext>
            </a:extLst>
          </p:cNvPr>
          <p:cNvSpPr>
            <a:spLocks noGrp="1"/>
          </p:cNvSpPr>
          <p:nvPr>
            <p:ph type="dt" sz="half" idx="10"/>
          </p:nvPr>
        </p:nvSpPr>
        <p:spPr/>
        <p:txBody>
          <a:bodyPr/>
          <a:lstStyle/>
          <a:p>
            <a:fld id="{766367FD-2387-4A72-A2F6-7BFF21E5D836}" type="datetimeFigureOut">
              <a:rPr lang="en-AU" smtClean="0"/>
              <a:t>16/10/2025</a:t>
            </a:fld>
            <a:endParaRPr lang="en-AU"/>
          </a:p>
        </p:txBody>
      </p:sp>
      <p:sp>
        <p:nvSpPr>
          <p:cNvPr id="5" name="Footer Placeholder 4">
            <a:extLst>
              <a:ext uri="{FF2B5EF4-FFF2-40B4-BE49-F238E27FC236}">
                <a16:creationId xmlns:a16="http://schemas.microsoft.com/office/drawing/2014/main" id="{27BD6162-8A16-43DE-98DE-63F34256E5C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46B5DEF-5252-4EDD-973D-B859C51F1396}"/>
              </a:ext>
            </a:extLst>
          </p:cNvPr>
          <p:cNvSpPr>
            <a:spLocks noGrp="1"/>
          </p:cNvSpPr>
          <p:nvPr>
            <p:ph type="sldNum" sz="quarter" idx="12"/>
          </p:nvPr>
        </p:nvSpPr>
        <p:spPr/>
        <p:txBody>
          <a:bodyPr/>
          <a:lstStyle/>
          <a:p>
            <a:fld id="{527DFA92-C945-453C-B856-862F468FB30E}" type="slidenum">
              <a:rPr lang="en-AU" smtClean="0"/>
              <a:t>‹#›</a:t>
            </a:fld>
            <a:endParaRPr lang="en-AU"/>
          </a:p>
        </p:txBody>
      </p:sp>
    </p:spTree>
    <p:extLst>
      <p:ext uri="{BB962C8B-B14F-4D97-AF65-F5344CB8AC3E}">
        <p14:creationId xmlns:p14="http://schemas.microsoft.com/office/powerpoint/2010/main" val="24804580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C8F719-C821-4073-82BF-E0BCF96E7A3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F6C73BB3-1789-4BCF-9730-F05738FFD6D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32B495A-1269-4B8A-BB9A-6FB7EBAA8397}"/>
              </a:ext>
            </a:extLst>
          </p:cNvPr>
          <p:cNvSpPr>
            <a:spLocks noGrp="1"/>
          </p:cNvSpPr>
          <p:nvPr>
            <p:ph type="dt" sz="half" idx="10"/>
          </p:nvPr>
        </p:nvSpPr>
        <p:spPr/>
        <p:txBody>
          <a:bodyPr/>
          <a:lstStyle/>
          <a:p>
            <a:fld id="{766367FD-2387-4A72-A2F6-7BFF21E5D836}" type="datetimeFigureOut">
              <a:rPr lang="en-AU" smtClean="0"/>
              <a:t>16/10/2025</a:t>
            </a:fld>
            <a:endParaRPr lang="en-AU"/>
          </a:p>
        </p:txBody>
      </p:sp>
      <p:sp>
        <p:nvSpPr>
          <p:cNvPr id="5" name="Footer Placeholder 4">
            <a:extLst>
              <a:ext uri="{FF2B5EF4-FFF2-40B4-BE49-F238E27FC236}">
                <a16:creationId xmlns:a16="http://schemas.microsoft.com/office/drawing/2014/main" id="{2E3FF288-A9BB-4AEF-A14B-5BD0E90162B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5294C69-2DE7-41F5-8AA7-C43C03E18BA0}"/>
              </a:ext>
            </a:extLst>
          </p:cNvPr>
          <p:cNvSpPr>
            <a:spLocks noGrp="1"/>
          </p:cNvSpPr>
          <p:nvPr>
            <p:ph type="sldNum" sz="quarter" idx="12"/>
          </p:nvPr>
        </p:nvSpPr>
        <p:spPr/>
        <p:txBody>
          <a:bodyPr/>
          <a:lstStyle/>
          <a:p>
            <a:fld id="{527DFA92-C945-453C-B856-862F468FB30E}" type="slidenum">
              <a:rPr lang="en-AU" smtClean="0"/>
              <a:t>‹#›</a:t>
            </a:fld>
            <a:endParaRPr lang="en-AU"/>
          </a:p>
        </p:txBody>
      </p:sp>
    </p:spTree>
    <p:extLst>
      <p:ext uri="{BB962C8B-B14F-4D97-AF65-F5344CB8AC3E}">
        <p14:creationId xmlns:p14="http://schemas.microsoft.com/office/powerpoint/2010/main" val="30756699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C9184-EA81-4211-8980-B0AC759C2828}"/>
              </a:ext>
            </a:extLst>
          </p:cNvPr>
          <p:cNvSpPr>
            <a:spLocks noGrp="1"/>
          </p:cNvSpPr>
          <p:nvPr>
            <p:ph type="ctrTitle"/>
          </p:nvPr>
        </p:nvSpPr>
        <p:spPr>
          <a:xfrm>
            <a:off x="1524000" y="1122363"/>
            <a:ext cx="9144000" cy="2387600"/>
          </a:xfrm>
        </p:spPr>
        <p:txBody>
          <a:bodyPr anchor="b"/>
          <a:lstStyle>
            <a:lvl1pPr algn="ctr">
              <a:defRPr sz="6000">
                <a:solidFill>
                  <a:srgbClr val="0B284E"/>
                </a:solidFill>
              </a:defRPr>
            </a:lvl1pPr>
          </a:lstStyle>
          <a:p>
            <a:r>
              <a:rPr lang="en-US"/>
              <a:t>Click to edit Master title style</a:t>
            </a:r>
            <a:endParaRPr lang="en-AU"/>
          </a:p>
        </p:txBody>
      </p:sp>
      <p:sp>
        <p:nvSpPr>
          <p:cNvPr id="3" name="Subtitle 2">
            <a:extLst>
              <a:ext uri="{FF2B5EF4-FFF2-40B4-BE49-F238E27FC236}">
                <a16:creationId xmlns:a16="http://schemas.microsoft.com/office/drawing/2014/main" id="{5E1865E3-B25A-4AE6-BD03-1DCBB950C027}"/>
              </a:ext>
            </a:extLst>
          </p:cNvPr>
          <p:cNvSpPr>
            <a:spLocks noGrp="1"/>
          </p:cNvSpPr>
          <p:nvPr>
            <p:ph type="subTitle" idx="1"/>
          </p:nvPr>
        </p:nvSpPr>
        <p:spPr>
          <a:xfrm>
            <a:off x="1524000" y="3602038"/>
            <a:ext cx="9144000" cy="1655762"/>
          </a:xfrm>
        </p:spPr>
        <p:txBody>
          <a:bodyPr/>
          <a:lstStyle>
            <a:lvl1pPr marL="0" indent="0" algn="ctr">
              <a:buNone/>
              <a:defRPr sz="2400">
                <a:solidFill>
                  <a:srgbClr val="0B284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FF781D23-5728-4D4A-835F-20768CDE1852}"/>
              </a:ext>
            </a:extLst>
          </p:cNvPr>
          <p:cNvSpPr>
            <a:spLocks noGrp="1"/>
          </p:cNvSpPr>
          <p:nvPr>
            <p:ph type="dt" sz="half" idx="10"/>
          </p:nvPr>
        </p:nvSpPr>
        <p:spPr/>
        <p:txBody>
          <a:bodyPr/>
          <a:lstStyle/>
          <a:p>
            <a:fld id="{766367FD-2387-4A72-A2F6-7BFF21E5D836}" type="datetimeFigureOut">
              <a:rPr lang="en-AU" smtClean="0"/>
              <a:t>16/10/2025</a:t>
            </a:fld>
            <a:endParaRPr lang="en-AU"/>
          </a:p>
        </p:txBody>
      </p:sp>
      <p:sp>
        <p:nvSpPr>
          <p:cNvPr id="5" name="Footer Placeholder 4">
            <a:extLst>
              <a:ext uri="{FF2B5EF4-FFF2-40B4-BE49-F238E27FC236}">
                <a16:creationId xmlns:a16="http://schemas.microsoft.com/office/drawing/2014/main" id="{BDD482AD-C647-4C57-A780-9AA433CACB3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85F9D7A-2DB6-441F-8208-A0CE177B3695}"/>
              </a:ext>
            </a:extLst>
          </p:cNvPr>
          <p:cNvSpPr>
            <a:spLocks noGrp="1"/>
          </p:cNvSpPr>
          <p:nvPr>
            <p:ph type="sldNum" sz="quarter" idx="12"/>
          </p:nvPr>
        </p:nvSpPr>
        <p:spPr/>
        <p:txBody>
          <a:bodyPr/>
          <a:lstStyle/>
          <a:p>
            <a:fld id="{527DFA92-C945-453C-B856-862F468FB30E}" type="slidenum">
              <a:rPr lang="en-AU" smtClean="0"/>
              <a:t>‹#›</a:t>
            </a:fld>
            <a:endParaRPr lang="en-AU"/>
          </a:p>
        </p:txBody>
      </p:sp>
    </p:spTree>
    <p:extLst>
      <p:ext uri="{BB962C8B-B14F-4D97-AF65-F5344CB8AC3E}">
        <p14:creationId xmlns:p14="http://schemas.microsoft.com/office/powerpoint/2010/main" val="35328420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54DA5-FDB8-4741-A343-3BE26A7E6605}"/>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FD0C7BF6-2D8A-4C1C-B031-4CBCE5996820}"/>
              </a:ext>
            </a:extLst>
          </p:cNvPr>
          <p:cNvSpPr>
            <a:spLocks noGrp="1"/>
          </p:cNvSpPr>
          <p:nvPr>
            <p:ph idx="1" hasCustomPrompt="1"/>
          </p:nvPr>
        </p:nvSpPr>
        <p:spPr/>
        <p:txBody>
          <a:bodyPr/>
          <a:lstStyle>
            <a:lvl1pPr>
              <a:defRPr>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Sub Heading</a:t>
            </a:r>
          </a:p>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3E704F8-CB4F-436B-BCA3-0676EF199203}"/>
              </a:ext>
            </a:extLst>
          </p:cNvPr>
          <p:cNvSpPr>
            <a:spLocks noGrp="1"/>
          </p:cNvSpPr>
          <p:nvPr>
            <p:ph type="dt" sz="half" idx="10"/>
          </p:nvPr>
        </p:nvSpPr>
        <p:spPr/>
        <p:txBody>
          <a:bodyPr/>
          <a:lstStyle/>
          <a:p>
            <a:fld id="{766367FD-2387-4A72-A2F6-7BFF21E5D836}" type="datetimeFigureOut">
              <a:rPr lang="en-AU" smtClean="0"/>
              <a:t>16/10/2025</a:t>
            </a:fld>
            <a:endParaRPr lang="en-AU"/>
          </a:p>
        </p:txBody>
      </p:sp>
      <p:sp>
        <p:nvSpPr>
          <p:cNvPr id="5" name="Footer Placeholder 4">
            <a:extLst>
              <a:ext uri="{FF2B5EF4-FFF2-40B4-BE49-F238E27FC236}">
                <a16:creationId xmlns:a16="http://schemas.microsoft.com/office/drawing/2014/main" id="{012CBD70-EA90-4605-A71A-C29226117CC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A1FF695-D777-4FCF-8785-AB793473AEF1}"/>
              </a:ext>
            </a:extLst>
          </p:cNvPr>
          <p:cNvSpPr>
            <a:spLocks noGrp="1"/>
          </p:cNvSpPr>
          <p:nvPr>
            <p:ph type="sldNum" sz="quarter" idx="12"/>
          </p:nvPr>
        </p:nvSpPr>
        <p:spPr/>
        <p:txBody>
          <a:bodyPr/>
          <a:lstStyle/>
          <a:p>
            <a:fld id="{527DFA92-C945-453C-B856-862F468FB30E}" type="slidenum">
              <a:rPr lang="en-AU" smtClean="0"/>
              <a:t>‹#›</a:t>
            </a:fld>
            <a:endParaRPr lang="en-AU"/>
          </a:p>
        </p:txBody>
      </p:sp>
    </p:spTree>
    <p:extLst>
      <p:ext uri="{BB962C8B-B14F-4D97-AF65-F5344CB8AC3E}">
        <p14:creationId xmlns:p14="http://schemas.microsoft.com/office/powerpoint/2010/main" val="35210622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FA722-97E2-4D0D-8F87-FC4CCE873E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9D51385B-709B-4AAF-BBB8-AA799BB72E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B754EA-32E0-4446-9D88-8C6C7A46C381}"/>
              </a:ext>
            </a:extLst>
          </p:cNvPr>
          <p:cNvSpPr>
            <a:spLocks noGrp="1"/>
          </p:cNvSpPr>
          <p:nvPr>
            <p:ph type="dt" sz="half" idx="10"/>
          </p:nvPr>
        </p:nvSpPr>
        <p:spPr/>
        <p:txBody>
          <a:bodyPr/>
          <a:lstStyle/>
          <a:p>
            <a:fld id="{766367FD-2387-4A72-A2F6-7BFF21E5D836}" type="datetimeFigureOut">
              <a:rPr lang="en-AU" smtClean="0"/>
              <a:t>16/10/2025</a:t>
            </a:fld>
            <a:endParaRPr lang="en-AU"/>
          </a:p>
        </p:txBody>
      </p:sp>
      <p:sp>
        <p:nvSpPr>
          <p:cNvPr id="5" name="Footer Placeholder 4">
            <a:extLst>
              <a:ext uri="{FF2B5EF4-FFF2-40B4-BE49-F238E27FC236}">
                <a16:creationId xmlns:a16="http://schemas.microsoft.com/office/drawing/2014/main" id="{65B2B65E-4D1A-42D4-BBFF-93B4ED369E8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7C1CA13-B102-42DF-94EF-9F4BA5174283}"/>
              </a:ext>
            </a:extLst>
          </p:cNvPr>
          <p:cNvSpPr>
            <a:spLocks noGrp="1"/>
          </p:cNvSpPr>
          <p:nvPr>
            <p:ph type="sldNum" sz="quarter" idx="12"/>
          </p:nvPr>
        </p:nvSpPr>
        <p:spPr/>
        <p:txBody>
          <a:bodyPr/>
          <a:lstStyle/>
          <a:p>
            <a:fld id="{527DFA92-C945-453C-B856-862F468FB30E}" type="slidenum">
              <a:rPr lang="en-AU" smtClean="0"/>
              <a:t>‹#›</a:t>
            </a:fld>
            <a:endParaRPr lang="en-AU"/>
          </a:p>
        </p:txBody>
      </p:sp>
    </p:spTree>
    <p:extLst>
      <p:ext uri="{BB962C8B-B14F-4D97-AF65-F5344CB8AC3E}">
        <p14:creationId xmlns:p14="http://schemas.microsoft.com/office/powerpoint/2010/main" val="6386934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2B9AD-02E2-4C65-ADF4-EAFD81085271}"/>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B9357C6-EFAA-4573-A507-5CC5716E727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39312EE6-8BEB-4AD7-AA61-CF6C9AC00C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E2E0EEE8-89A5-44FB-BDA0-F841E5F71D0D}"/>
              </a:ext>
            </a:extLst>
          </p:cNvPr>
          <p:cNvSpPr>
            <a:spLocks noGrp="1"/>
          </p:cNvSpPr>
          <p:nvPr>
            <p:ph type="dt" sz="half" idx="10"/>
          </p:nvPr>
        </p:nvSpPr>
        <p:spPr/>
        <p:txBody>
          <a:bodyPr/>
          <a:lstStyle/>
          <a:p>
            <a:fld id="{766367FD-2387-4A72-A2F6-7BFF21E5D836}" type="datetimeFigureOut">
              <a:rPr lang="en-AU" smtClean="0"/>
              <a:t>16/10/2025</a:t>
            </a:fld>
            <a:endParaRPr lang="en-AU"/>
          </a:p>
        </p:txBody>
      </p:sp>
      <p:sp>
        <p:nvSpPr>
          <p:cNvPr id="6" name="Footer Placeholder 5">
            <a:extLst>
              <a:ext uri="{FF2B5EF4-FFF2-40B4-BE49-F238E27FC236}">
                <a16:creationId xmlns:a16="http://schemas.microsoft.com/office/drawing/2014/main" id="{26DB7224-21F8-4416-A55E-B8F33B9CAAED}"/>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D8DE4A99-95BE-4326-B0F3-51215E321E8D}"/>
              </a:ext>
            </a:extLst>
          </p:cNvPr>
          <p:cNvSpPr>
            <a:spLocks noGrp="1"/>
          </p:cNvSpPr>
          <p:nvPr>
            <p:ph type="sldNum" sz="quarter" idx="12"/>
          </p:nvPr>
        </p:nvSpPr>
        <p:spPr/>
        <p:txBody>
          <a:bodyPr/>
          <a:lstStyle/>
          <a:p>
            <a:fld id="{527DFA92-C945-453C-B856-862F468FB30E}" type="slidenum">
              <a:rPr lang="en-AU" smtClean="0"/>
              <a:t>‹#›</a:t>
            </a:fld>
            <a:endParaRPr lang="en-AU"/>
          </a:p>
        </p:txBody>
      </p:sp>
    </p:spTree>
    <p:extLst>
      <p:ext uri="{BB962C8B-B14F-4D97-AF65-F5344CB8AC3E}">
        <p14:creationId xmlns:p14="http://schemas.microsoft.com/office/powerpoint/2010/main" val="42935802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9D858-C138-484F-8E78-9C955CD75DF4}"/>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3A35018B-5D8C-4780-8AD9-CC3F3B73BC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19593B-31A4-499D-90EB-C9B1B6770B8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B499ED1A-DAA7-4BAF-9D48-94ABB0A50D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EF4814D-C1D7-4E44-B75B-75F35EB866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8084D5B8-77EB-48BB-B0D7-1DCF3FD862D3}"/>
              </a:ext>
            </a:extLst>
          </p:cNvPr>
          <p:cNvSpPr>
            <a:spLocks noGrp="1"/>
          </p:cNvSpPr>
          <p:nvPr>
            <p:ph type="dt" sz="half" idx="10"/>
          </p:nvPr>
        </p:nvSpPr>
        <p:spPr/>
        <p:txBody>
          <a:bodyPr/>
          <a:lstStyle/>
          <a:p>
            <a:fld id="{766367FD-2387-4A72-A2F6-7BFF21E5D836}" type="datetimeFigureOut">
              <a:rPr lang="en-AU" smtClean="0"/>
              <a:t>16/10/2025</a:t>
            </a:fld>
            <a:endParaRPr lang="en-AU"/>
          </a:p>
        </p:txBody>
      </p:sp>
      <p:sp>
        <p:nvSpPr>
          <p:cNvPr id="8" name="Footer Placeholder 7">
            <a:extLst>
              <a:ext uri="{FF2B5EF4-FFF2-40B4-BE49-F238E27FC236}">
                <a16:creationId xmlns:a16="http://schemas.microsoft.com/office/drawing/2014/main" id="{0671D0CD-AD08-4A11-8F3F-7CD5EAEC6EB5}"/>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0DDB52C2-0972-4B05-9353-FAA8A094BCBD}"/>
              </a:ext>
            </a:extLst>
          </p:cNvPr>
          <p:cNvSpPr>
            <a:spLocks noGrp="1"/>
          </p:cNvSpPr>
          <p:nvPr>
            <p:ph type="sldNum" sz="quarter" idx="12"/>
          </p:nvPr>
        </p:nvSpPr>
        <p:spPr/>
        <p:txBody>
          <a:bodyPr/>
          <a:lstStyle/>
          <a:p>
            <a:fld id="{527DFA92-C945-453C-B856-862F468FB30E}" type="slidenum">
              <a:rPr lang="en-AU" smtClean="0"/>
              <a:t>‹#›</a:t>
            </a:fld>
            <a:endParaRPr lang="en-AU"/>
          </a:p>
        </p:txBody>
      </p:sp>
    </p:spTree>
    <p:extLst>
      <p:ext uri="{BB962C8B-B14F-4D97-AF65-F5344CB8AC3E}">
        <p14:creationId xmlns:p14="http://schemas.microsoft.com/office/powerpoint/2010/main" val="2488026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A7C65-1AD5-41C3-B797-BEF43BB60527}"/>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8B5D36D0-9C20-4F4F-9602-8020E9933515}"/>
              </a:ext>
            </a:extLst>
          </p:cNvPr>
          <p:cNvSpPr>
            <a:spLocks noGrp="1"/>
          </p:cNvSpPr>
          <p:nvPr>
            <p:ph type="dt" sz="half" idx="10"/>
          </p:nvPr>
        </p:nvSpPr>
        <p:spPr/>
        <p:txBody>
          <a:bodyPr/>
          <a:lstStyle/>
          <a:p>
            <a:fld id="{766367FD-2387-4A72-A2F6-7BFF21E5D836}" type="datetimeFigureOut">
              <a:rPr lang="en-AU" smtClean="0"/>
              <a:t>16/10/2025</a:t>
            </a:fld>
            <a:endParaRPr lang="en-AU"/>
          </a:p>
        </p:txBody>
      </p:sp>
      <p:sp>
        <p:nvSpPr>
          <p:cNvPr id="4" name="Footer Placeholder 3">
            <a:extLst>
              <a:ext uri="{FF2B5EF4-FFF2-40B4-BE49-F238E27FC236}">
                <a16:creationId xmlns:a16="http://schemas.microsoft.com/office/drawing/2014/main" id="{FA087F73-DB1A-4362-9A42-46FC6216A53E}"/>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998B695E-620C-4E00-979F-4846AE90F87C}"/>
              </a:ext>
            </a:extLst>
          </p:cNvPr>
          <p:cNvSpPr>
            <a:spLocks noGrp="1"/>
          </p:cNvSpPr>
          <p:nvPr>
            <p:ph type="sldNum" sz="quarter" idx="12"/>
          </p:nvPr>
        </p:nvSpPr>
        <p:spPr/>
        <p:txBody>
          <a:bodyPr/>
          <a:lstStyle/>
          <a:p>
            <a:fld id="{527DFA92-C945-453C-B856-862F468FB30E}" type="slidenum">
              <a:rPr lang="en-AU" smtClean="0"/>
              <a:t>‹#›</a:t>
            </a:fld>
            <a:endParaRPr lang="en-AU"/>
          </a:p>
        </p:txBody>
      </p:sp>
    </p:spTree>
    <p:extLst>
      <p:ext uri="{BB962C8B-B14F-4D97-AF65-F5344CB8AC3E}">
        <p14:creationId xmlns:p14="http://schemas.microsoft.com/office/powerpoint/2010/main" val="7535820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8C75D1-0F08-4E45-9BE9-37341272B377}"/>
              </a:ext>
            </a:extLst>
          </p:cNvPr>
          <p:cNvSpPr>
            <a:spLocks noGrp="1"/>
          </p:cNvSpPr>
          <p:nvPr>
            <p:ph type="dt" sz="half" idx="10"/>
          </p:nvPr>
        </p:nvSpPr>
        <p:spPr/>
        <p:txBody>
          <a:bodyPr/>
          <a:lstStyle/>
          <a:p>
            <a:fld id="{766367FD-2387-4A72-A2F6-7BFF21E5D836}" type="datetimeFigureOut">
              <a:rPr lang="en-AU" smtClean="0"/>
              <a:t>16/10/2025</a:t>
            </a:fld>
            <a:endParaRPr lang="en-AU"/>
          </a:p>
        </p:txBody>
      </p:sp>
      <p:sp>
        <p:nvSpPr>
          <p:cNvPr id="3" name="Footer Placeholder 2">
            <a:extLst>
              <a:ext uri="{FF2B5EF4-FFF2-40B4-BE49-F238E27FC236}">
                <a16:creationId xmlns:a16="http://schemas.microsoft.com/office/drawing/2014/main" id="{12D3A918-D0E9-45D5-B709-94E34ADF73C8}"/>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D381787F-DF61-4F08-80D6-C4D6CCB59157}"/>
              </a:ext>
            </a:extLst>
          </p:cNvPr>
          <p:cNvSpPr>
            <a:spLocks noGrp="1"/>
          </p:cNvSpPr>
          <p:nvPr>
            <p:ph type="sldNum" sz="quarter" idx="12"/>
          </p:nvPr>
        </p:nvSpPr>
        <p:spPr/>
        <p:txBody>
          <a:bodyPr/>
          <a:lstStyle/>
          <a:p>
            <a:fld id="{527DFA92-C945-453C-B856-862F468FB30E}" type="slidenum">
              <a:rPr lang="en-AU" smtClean="0"/>
              <a:t>‹#›</a:t>
            </a:fld>
            <a:endParaRPr lang="en-AU"/>
          </a:p>
        </p:txBody>
      </p:sp>
    </p:spTree>
    <p:extLst>
      <p:ext uri="{BB962C8B-B14F-4D97-AF65-F5344CB8AC3E}">
        <p14:creationId xmlns:p14="http://schemas.microsoft.com/office/powerpoint/2010/main" val="577107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54DA5-FDB8-4741-A343-3BE26A7E6605}"/>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FD0C7BF6-2D8A-4C1C-B031-4CBCE5996820}"/>
              </a:ext>
            </a:extLst>
          </p:cNvPr>
          <p:cNvSpPr>
            <a:spLocks noGrp="1"/>
          </p:cNvSpPr>
          <p:nvPr>
            <p:ph idx="1" hasCustomPrompt="1"/>
          </p:nvPr>
        </p:nvSpPr>
        <p:spPr/>
        <p:txBody>
          <a:bodyPr/>
          <a:lstStyle>
            <a:lvl1pPr>
              <a:defRPr>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Sub Heading</a:t>
            </a:r>
          </a:p>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3E704F8-CB4F-436B-BCA3-0676EF199203}"/>
              </a:ext>
            </a:extLst>
          </p:cNvPr>
          <p:cNvSpPr>
            <a:spLocks noGrp="1"/>
          </p:cNvSpPr>
          <p:nvPr>
            <p:ph type="dt" sz="half" idx="10"/>
          </p:nvPr>
        </p:nvSpPr>
        <p:spPr/>
        <p:txBody>
          <a:bodyPr/>
          <a:lstStyle/>
          <a:p>
            <a:fld id="{766367FD-2387-4A72-A2F6-7BFF21E5D836}" type="datetimeFigureOut">
              <a:rPr lang="en-AU" smtClean="0"/>
              <a:t>16/10/2025</a:t>
            </a:fld>
            <a:endParaRPr lang="en-AU"/>
          </a:p>
        </p:txBody>
      </p:sp>
      <p:sp>
        <p:nvSpPr>
          <p:cNvPr id="5" name="Footer Placeholder 4">
            <a:extLst>
              <a:ext uri="{FF2B5EF4-FFF2-40B4-BE49-F238E27FC236}">
                <a16:creationId xmlns:a16="http://schemas.microsoft.com/office/drawing/2014/main" id="{012CBD70-EA90-4605-A71A-C29226117CC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A1FF695-D777-4FCF-8785-AB793473AEF1}"/>
              </a:ext>
            </a:extLst>
          </p:cNvPr>
          <p:cNvSpPr>
            <a:spLocks noGrp="1"/>
          </p:cNvSpPr>
          <p:nvPr>
            <p:ph type="sldNum" sz="quarter" idx="12"/>
          </p:nvPr>
        </p:nvSpPr>
        <p:spPr/>
        <p:txBody>
          <a:bodyPr/>
          <a:lstStyle/>
          <a:p>
            <a:fld id="{527DFA92-C945-453C-B856-862F468FB30E}" type="slidenum">
              <a:rPr lang="en-AU" smtClean="0"/>
              <a:t>‹#›</a:t>
            </a:fld>
            <a:endParaRPr lang="en-AU"/>
          </a:p>
        </p:txBody>
      </p:sp>
    </p:spTree>
    <p:extLst>
      <p:ext uri="{BB962C8B-B14F-4D97-AF65-F5344CB8AC3E}">
        <p14:creationId xmlns:p14="http://schemas.microsoft.com/office/powerpoint/2010/main" val="33972100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272BF-B853-46E7-B825-0BEB14EB97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C33F2BA3-D998-4E4D-BC24-00E8E64E56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BF36FA1F-6CED-463A-8132-4B997609B4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DF4C03-CEFF-4F61-A31A-FD9B7B434320}"/>
              </a:ext>
            </a:extLst>
          </p:cNvPr>
          <p:cNvSpPr>
            <a:spLocks noGrp="1"/>
          </p:cNvSpPr>
          <p:nvPr>
            <p:ph type="dt" sz="half" idx="10"/>
          </p:nvPr>
        </p:nvSpPr>
        <p:spPr/>
        <p:txBody>
          <a:bodyPr/>
          <a:lstStyle/>
          <a:p>
            <a:fld id="{766367FD-2387-4A72-A2F6-7BFF21E5D836}" type="datetimeFigureOut">
              <a:rPr lang="en-AU" smtClean="0"/>
              <a:t>16/10/2025</a:t>
            </a:fld>
            <a:endParaRPr lang="en-AU"/>
          </a:p>
        </p:txBody>
      </p:sp>
      <p:sp>
        <p:nvSpPr>
          <p:cNvPr id="6" name="Footer Placeholder 5">
            <a:extLst>
              <a:ext uri="{FF2B5EF4-FFF2-40B4-BE49-F238E27FC236}">
                <a16:creationId xmlns:a16="http://schemas.microsoft.com/office/drawing/2014/main" id="{FED1EDAC-9047-45A9-AA5D-E57ECE66CE43}"/>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B3599A99-7957-4B2B-AA14-AA1F164B2430}"/>
              </a:ext>
            </a:extLst>
          </p:cNvPr>
          <p:cNvSpPr>
            <a:spLocks noGrp="1"/>
          </p:cNvSpPr>
          <p:nvPr>
            <p:ph type="sldNum" sz="quarter" idx="12"/>
          </p:nvPr>
        </p:nvSpPr>
        <p:spPr/>
        <p:txBody>
          <a:bodyPr/>
          <a:lstStyle/>
          <a:p>
            <a:fld id="{527DFA92-C945-453C-B856-862F468FB30E}" type="slidenum">
              <a:rPr lang="en-AU" smtClean="0"/>
              <a:t>‹#›</a:t>
            </a:fld>
            <a:endParaRPr lang="en-AU"/>
          </a:p>
        </p:txBody>
      </p:sp>
    </p:spTree>
    <p:extLst>
      <p:ext uri="{BB962C8B-B14F-4D97-AF65-F5344CB8AC3E}">
        <p14:creationId xmlns:p14="http://schemas.microsoft.com/office/powerpoint/2010/main" val="24012227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BA73F-F04F-42E0-9D56-C7485C76B1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8D46E8A5-DD9C-4BEB-9082-C15DDA6E7D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CF292431-07DD-419F-802B-02B0BCF840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0A48FC-9C8C-44A6-ACCA-86D2B896A019}"/>
              </a:ext>
            </a:extLst>
          </p:cNvPr>
          <p:cNvSpPr>
            <a:spLocks noGrp="1"/>
          </p:cNvSpPr>
          <p:nvPr>
            <p:ph type="dt" sz="half" idx="10"/>
          </p:nvPr>
        </p:nvSpPr>
        <p:spPr/>
        <p:txBody>
          <a:bodyPr/>
          <a:lstStyle/>
          <a:p>
            <a:fld id="{766367FD-2387-4A72-A2F6-7BFF21E5D836}" type="datetimeFigureOut">
              <a:rPr lang="en-AU" smtClean="0"/>
              <a:t>16/10/2025</a:t>
            </a:fld>
            <a:endParaRPr lang="en-AU"/>
          </a:p>
        </p:txBody>
      </p:sp>
      <p:sp>
        <p:nvSpPr>
          <p:cNvPr id="6" name="Footer Placeholder 5">
            <a:extLst>
              <a:ext uri="{FF2B5EF4-FFF2-40B4-BE49-F238E27FC236}">
                <a16:creationId xmlns:a16="http://schemas.microsoft.com/office/drawing/2014/main" id="{62CA2B31-49C2-4CCE-9BE7-4687B41E26FA}"/>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0ABC0688-3160-43AD-9804-3EEB27E147EB}"/>
              </a:ext>
            </a:extLst>
          </p:cNvPr>
          <p:cNvSpPr>
            <a:spLocks noGrp="1"/>
          </p:cNvSpPr>
          <p:nvPr>
            <p:ph type="sldNum" sz="quarter" idx="12"/>
          </p:nvPr>
        </p:nvSpPr>
        <p:spPr/>
        <p:txBody>
          <a:bodyPr/>
          <a:lstStyle/>
          <a:p>
            <a:fld id="{527DFA92-C945-453C-B856-862F468FB30E}" type="slidenum">
              <a:rPr lang="en-AU" smtClean="0"/>
              <a:t>‹#›</a:t>
            </a:fld>
            <a:endParaRPr lang="en-AU"/>
          </a:p>
        </p:txBody>
      </p:sp>
    </p:spTree>
    <p:extLst>
      <p:ext uri="{BB962C8B-B14F-4D97-AF65-F5344CB8AC3E}">
        <p14:creationId xmlns:p14="http://schemas.microsoft.com/office/powerpoint/2010/main" val="35567917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E022F-332F-46B0-89F7-2F0614FB3D2D}"/>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4CE186C3-A297-4830-AD6D-F1B6CEE684A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B3D6F871-A0D2-4744-BD44-3A04A6A3DC2B}"/>
              </a:ext>
            </a:extLst>
          </p:cNvPr>
          <p:cNvSpPr>
            <a:spLocks noGrp="1"/>
          </p:cNvSpPr>
          <p:nvPr>
            <p:ph type="dt" sz="half" idx="10"/>
          </p:nvPr>
        </p:nvSpPr>
        <p:spPr/>
        <p:txBody>
          <a:bodyPr/>
          <a:lstStyle/>
          <a:p>
            <a:fld id="{766367FD-2387-4A72-A2F6-7BFF21E5D836}" type="datetimeFigureOut">
              <a:rPr lang="en-AU" smtClean="0"/>
              <a:t>16/10/2025</a:t>
            </a:fld>
            <a:endParaRPr lang="en-AU"/>
          </a:p>
        </p:txBody>
      </p:sp>
      <p:sp>
        <p:nvSpPr>
          <p:cNvPr id="5" name="Footer Placeholder 4">
            <a:extLst>
              <a:ext uri="{FF2B5EF4-FFF2-40B4-BE49-F238E27FC236}">
                <a16:creationId xmlns:a16="http://schemas.microsoft.com/office/drawing/2014/main" id="{27BD6162-8A16-43DE-98DE-63F34256E5C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46B5DEF-5252-4EDD-973D-B859C51F1396}"/>
              </a:ext>
            </a:extLst>
          </p:cNvPr>
          <p:cNvSpPr>
            <a:spLocks noGrp="1"/>
          </p:cNvSpPr>
          <p:nvPr>
            <p:ph type="sldNum" sz="quarter" idx="12"/>
          </p:nvPr>
        </p:nvSpPr>
        <p:spPr/>
        <p:txBody>
          <a:bodyPr/>
          <a:lstStyle/>
          <a:p>
            <a:fld id="{527DFA92-C945-453C-B856-862F468FB30E}" type="slidenum">
              <a:rPr lang="en-AU" smtClean="0"/>
              <a:t>‹#›</a:t>
            </a:fld>
            <a:endParaRPr lang="en-AU"/>
          </a:p>
        </p:txBody>
      </p:sp>
    </p:spTree>
    <p:extLst>
      <p:ext uri="{BB962C8B-B14F-4D97-AF65-F5344CB8AC3E}">
        <p14:creationId xmlns:p14="http://schemas.microsoft.com/office/powerpoint/2010/main" val="18633226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C8F719-C821-4073-82BF-E0BCF96E7A3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F6C73BB3-1789-4BCF-9730-F05738FFD6D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32B495A-1269-4B8A-BB9A-6FB7EBAA8397}"/>
              </a:ext>
            </a:extLst>
          </p:cNvPr>
          <p:cNvSpPr>
            <a:spLocks noGrp="1"/>
          </p:cNvSpPr>
          <p:nvPr>
            <p:ph type="dt" sz="half" idx="10"/>
          </p:nvPr>
        </p:nvSpPr>
        <p:spPr/>
        <p:txBody>
          <a:bodyPr/>
          <a:lstStyle/>
          <a:p>
            <a:fld id="{766367FD-2387-4A72-A2F6-7BFF21E5D836}" type="datetimeFigureOut">
              <a:rPr lang="en-AU" smtClean="0"/>
              <a:t>16/10/2025</a:t>
            </a:fld>
            <a:endParaRPr lang="en-AU"/>
          </a:p>
        </p:txBody>
      </p:sp>
      <p:sp>
        <p:nvSpPr>
          <p:cNvPr id="5" name="Footer Placeholder 4">
            <a:extLst>
              <a:ext uri="{FF2B5EF4-FFF2-40B4-BE49-F238E27FC236}">
                <a16:creationId xmlns:a16="http://schemas.microsoft.com/office/drawing/2014/main" id="{2E3FF288-A9BB-4AEF-A14B-5BD0E90162B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5294C69-2DE7-41F5-8AA7-C43C03E18BA0}"/>
              </a:ext>
            </a:extLst>
          </p:cNvPr>
          <p:cNvSpPr>
            <a:spLocks noGrp="1"/>
          </p:cNvSpPr>
          <p:nvPr>
            <p:ph type="sldNum" sz="quarter" idx="12"/>
          </p:nvPr>
        </p:nvSpPr>
        <p:spPr/>
        <p:txBody>
          <a:bodyPr/>
          <a:lstStyle/>
          <a:p>
            <a:fld id="{527DFA92-C945-453C-B856-862F468FB30E}" type="slidenum">
              <a:rPr lang="en-AU" smtClean="0"/>
              <a:t>‹#›</a:t>
            </a:fld>
            <a:endParaRPr lang="en-AU"/>
          </a:p>
        </p:txBody>
      </p:sp>
    </p:spTree>
    <p:extLst>
      <p:ext uri="{BB962C8B-B14F-4D97-AF65-F5344CB8AC3E}">
        <p14:creationId xmlns:p14="http://schemas.microsoft.com/office/powerpoint/2010/main" val="3139440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FA722-97E2-4D0D-8F87-FC4CCE873E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9D51385B-709B-4AAF-BBB8-AA799BB72E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B754EA-32E0-4446-9D88-8C6C7A46C381}"/>
              </a:ext>
            </a:extLst>
          </p:cNvPr>
          <p:cNvSpPr>
            <a:spLocks noGrp="1"/>
          </p:cNvSpPr>
          <p:nvPr>
            <p:ph type="dt" sz="half" idx="10"/>
          </p:nvPr>
        </p:nvSpPr>
        <p:spPr/>
        <p:txBody>
          <a:bodyPr/>
          <a:lstStyle/>
          <a:p>
            <a:fld id="{766367FD-2387-4A72-A2F6-7BFF21E5D836}" type="datetimeFigureOut">
              <a:rPr lang="en-AU" smtClean="0"/>
              <a:t>16/10/2025</a:t>
            </a:fld>
            <a:endParaRPr lang="en-AU"/>
          </a:p>
        </p:txBody>
      </p:sp>
      <p:sp>
        <p:nvSpPr>
          <p:cNvPr id="5" name="Footer Placeholder 4">
            <a:extLst>
              <a:ext uri="{FF2B5EF4-FFF2-40B4-BE49-F238E27FC236}">
                <a16:creationId xmlns:a16="http://schemas.microsoft.com/office/drawing/2014/main" id="{65B2B65E-4D1A-42D4-BBFF-93B4ED369E8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7C1CA13-B102-42DF-94EF-9F4BA5174283}"/>
              </a:ext>
            </a:extLst>
          </p:cNvPr>
          <p:cNvSpPr>
            <a:spLocks noGrp="1"/>
          </p:cNvSpPr>
          <p:nvPr>
            <p:ph type="sldNum" sz="quarter" idx="12"/>
          </p:nvPr>
        </p:nvSpPr>
        <p:spPr/>
        <p:txBody>
          <a:bodyPr/>
          <a:lstStyle/>
          <a:p>
            <a:fld id="{527DFA92-C945-453C-B856-862F468FB30E}" type="slidenum">
              <a:rPr lang="en-AU" smtClean="0"/>
              <a:t>‹#›</a:t>
            </a:fld>
            <a:endParaRPr lang="en-AU"/>
          </a:p>
        </p:txBody>
      </p:sp>
    </p:spTree>
    <p:extLst>
      <p:ext uri="{BB962C8B-B14F-4D97-AF65-F5344CB8AC3E}">
        <p14:creationId xmlns:p14="http://schemas.microsoft.com/office/powerpoint/2010/main" val="3057992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2B9AD-02E2-4C65-ADF4-EAFD81085271}"/>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3B9357C6-EFAA-4573-A507-5CC5716E727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39312EE6-8BEB-4AD7-AA61-CF6C9AC00C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E2E0EEE8-89A5-44FB-BDA0-F841E5F71D0D}"/>
              </a:ext>
            </a:extLst>
          </p:cNvPr>
          <p:cNvSpPr>
            <a:spLocks noGrp="1"/>
          </p:cNvSpPr>
          <p:nvPr>
            <p:ph type="dt" sz="half" idx="10"/>
          </p:nvPr>
        </p:nvSpPr>
        <p:spPr/>
        <p:txBody>
          <a:bodyPr/>
          <a:lstStyle/>
          <a:p>
            <a:fld id="{766367FD-2387-4A72-A2F6-7BFF21E5D836}" type="datetimeFigureOut">
              <a:rPr lang="en-AU" smtClean="0"/>
              <a:t>16/10/2025</a:t>
            </a:fld>
            <a:endParaRPr lang="en-AU"/>
          </a:p>
        </p:txBody>
      </p:sp>
      <p:sp>
        <p:nvSpPr>
          <p:cNvPr id="6" name="Footer Placeholder 5">
            <a:extLst>
              <a:ext uri="{FF2B5EF4-FFF2-40B4-BE49-F238E27FC236}">
                <a16:creationId xmlns:a16="http://schemas.microsoft.com/office/drawing/2014/main" id="{26DB7224-21F8-4416-A55E-B8F33B9CAAED}"/>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D8DE4A99-95BE-4326-B0F3-51215E321E8D}"/>
              </a:ext>
            </a:extLst>
          </p:cNvPr>
          <p:cNvSpPr>
            <a:spLocks noGrp="1"/>
          </p:cNvSpPr>
          <p:nvPr>
            <p:ph type="sldNum" sz="quarter" idx="12"/>
          </p:nvPr>
        </p:nvSpPr>
        <p:spPr/>
        <p:txBody>
          <a:bodyPr/>
          <a:lstStyle/>
          <a:p>
            <a:fld id="{527DFA92-C945-453C-B856-862F468FB30E}" type="slidenum">
              <a:rPr lang="en-AU" smtClean="0"/>
              <a:t>‹#›</a:t>
            </a:fld>
            <a:endParaRPr lang="en-AU"/>
          </a:p>
        </p:txBody>
      </p:sp>
    </p:spTree>
    <p:extLst>
      <p:ext uri="{BB962C8B-B14F-4D97-AF65-F5344CB8AC3E}">
        <p14:creationId xmlns:p14="http://schemas.microsoft.com/office/powerpoint/2010/main" val="843858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9D858-C138-484F-8E78-9C955CD75DF4}"/>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3A35018B-5D8C-4780-8AD9-CC3F3B73BC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C19593B-31A4-499D-90EB-C9B1B6770B8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B499ED1A-DAA7-4BAF-9D48-94ABB0A50D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EF4814D-C1D7-4E44-B75B-75F35EB866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8084D5B8-77EB-48BB-B0D7-1DCF3FD862D3}"/>
              </a:ext>
            </a:extLst>
          </p:cNvPr>
          <p:cNvSpPr>
            <a:spLocks noGrp="1"/>
          </p:cNvSpPr>
          <p:nvPr>
            <p:ph type="dt" sz="half" idx="10"/>
          </p:nvPr>
        </p:nvSpPr>
        <p:spPr/>
        <p:txBody>
          <a:bodyPr/>
          <a:lstStyle/>
          <a:p>
            <a:fld id="{766367FD-2387-4A72-A2F6-7BFF21E5D836}" type="datetimeFigureOut">
              <a:rPr lang="en-AU" smtClean="0"/>
              <a:t>16/10/2025</a:t>
            </a:fld>
            <a:endParaRPr lang="en-AU"/>
          </a:p>
        </p:txBody>
      </p:sp>
      <p:sp>
        <p:nvSpPr>
          <p:cNvPr id="8" name="Footer Placeholder 7">
            <a:extLst>
              <a:ext uri="{FF2B5EF4-FFF2-40B4-BE49-F238E27FC236}">
                <a16:creationId xmlns:a16="http://schemas.microsoft.com/office/drawing/2014/main" id="{0671D0CD-AD08-4A11-8F3F-7CD5EAEC6EB5}"/>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0DDB52C2-0972-4B05-9353-FAA8A094BCBD}"/>
              </a:ext>
            </a:extLst>
          </p:cNvPr>
          <p:cNvSpPr>
            <a:spLocks noGrp="1"/>
          </p:cNvSpPr>
          <p:nvPr>
            <p:ph type="sldNum" sz="quarter" idx="12"/>
          </p:nvPr>
        </p:nvSpPr>
        <p:spPr/>
        <p:txBody>
          <a:bodyPr/>
          <a:lstStyle/>
          <a:p>
            <a:fld id="{527DFA92-C945-453C-B856-862F468FB30E}" type="slidenum">
              <a:rPr lang="en-AU" smtClean="0"/>
              <a:t>‹#›</a:t>
            </a:fld>
            <a:endParaRPr lang="en-AU"/>
          </a:p>
        </p:txBody>
      </p:sp>
    </p:spTree>
    <p:extLst>
      <p:ext uri="{BB962C8B-B14F-4D97-AF65-F5344CB8AC3E}">
        <p14:creationId xmlns:p14="http://schemas.microsoft.com/office/powerpoint/2010/main" val="3627380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A7C65-1AD5-41C3-B797-BEF43BB60527}"/>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8B5D36D0-9C20-4F4F-9602-8020E9933515}"/>
              </a:ext>
            </a:extLst>
          </p:cNvPr>
          <p:cNvSpPr>
            <a:spLocks noGrp="1"/>
          </p:cNvSpPr>
          <p:nvPr>
            <p:ph type="dt" sz="half" idx="10"/>
          </p:nvPr>
        </p:nvSpPr>
        <p:spPr/>
        <p:txBody>
          <a:bodyPr/>
          <a:lstStyle/>
          <a:p>
            <a:fld id="{766367FD-2387-4A72-A2F6-7BFF21E5D836}" type="datetimeFigureOut">
              <a:rPr lang="en-AU" smtClean="0"/>
              <a:t>16/10/2025</a:t>
            </a:fld>
            <a:endParaRPr lang="en-AU"/>
          </a:p>
        </p:txBody>
      </p:sp>
      <p:sp>
        <p:nvSpPr>
          <p:cNvPr id="4" name="Footer Placeholder 3">
            <a:extLst>
              <a:ext uri="{FF2B5EF4-FFF2-40B4-BE49-F238E27FC236}">
                <a16:creationId xmlns:a16="http://schemas.microsoft.com/office/drawing/2014/main" id="{FA087F73-DB1A-4362-9A42-46FC6216A53E}"/>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998B695E-620C-4E00-979F-4846AE90F87C}"/>
              </a:ext>
            </a:extLst>
          </p:cNvPr>
          <p:cNvSpPr>
            <a:spLocks noGrp="1"/>
          </p:cNvSpPr>
          <p:nvPr>
            <p:ph type="sldNum" sz="quarter" idx="12"/>
          </p:nvPr>
        </p:nvSpPr>
        <p:spPr/>
        <p:txBody>
          <a:bodyPr/>
          <a:lstStyle/>
          <a:p>
            <a:fld id="{527DFA92-C945-453C-B856-862F468FB30E}" type="slidenum">
              <a:rPr lang="en-AU" smtClean="0"/>
              <a:t>‹#›</a:t>
            </a:fld>
            <a:endParaRPr lang="en-AU"/>
          </a:p>
        </p:txBody>
      </p:sp>
    </p:spTree>
    <p:extLst>
      <p:ext uri="{BB962C8B-B14F-4D97-AF65-F5344CB8AC3E}">
        <p14:creationId xmlns:p14="http://schemas.microsoft.com/office/powerpoint/2010/main" val="663698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272BF-B853-46E7-B825-0BEB14EB97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C33F2BA3-D998-4E4D-BC24-00E8E64E56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BF36FA1F-6CED-463A-8132-4B997609B4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DF4C03-CEFF-4F61-A31A-FD9B7B434320}"/>
              </a:ext>
            </a:extLst>
          </p:cNvPr>
          <p:cNvSpPr>
            <a:spLocks noGrp="1"/>
          </p:cNvSpPr>
          <p:nvPr>
            <p:ph type="dt" sz="half" idx="10"/>
          </p:nvPr>
        </p:nvSpPr>
        <p:spPr/>
        <p:txBody>
          <a:bodyPr/>
          <a:lstStyle/>
          <a:p>
            <a:fld id="{766367FD-2387-4A72-A2F6-7BFF21E5D836}" type="datetimeFigureOut">
              <a:rPr lang="en-AU" smtClean="0"/>
              <a:t>16/10/2025</a:t>
            </a:fld>
            <a:endParaRPr lang="en-AU"/>
          </a:p>
        </p:txBody>
      </p:sp>
      <p:sp>
        <p:nvSpPr>
          <p:cNvPr id="6" name="Footer Placeholder 5">
            <a:extLst>
              <a:ext uri="{FF2B5EF4-FFF2-40B4-BE49-F238E27FC236}">
                <a16:creationId xmlns:a16="http://schemas.microsoft.com/office/drawing/2014/main" id="{FED1EDAC-9047-45A9-AA5D-E57ECE66CE43}"/>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B3599A99-7957-4B2B-AA14-AA1F164B2430}"/>
              </a:ext>
            </a:extLst>
          </p:cNvPr>
          <p:cNvSpPr>
            <a:spLocks noGrp="1"/>
          </p:cNvSpPr>
          <p:nvPr>
            <p:ph type="sldNum" sz="quarter" idx="12"/>
          </p:nvPr>
        </p:nvSpPr>
        <p:spPr/>
        <p:txBody>
          <a:bodyPr/>
          <a:lstStyle/>
          <a:p>
            <a:fld id="{527DFA92-C945-453C-B856-862F468FB30E}" type="slidenum">
              <a:rPr lang="en-AU" smtClean="0"/>
              <a:t>‹#›</a:t>
            </a:fld>
            <a:endParaRPr lang="en-AU"/>
          </a:p>
        </p:txBody>
      </p:sp>
    </p:spTree>
    <p:extLst>
      <p:ext uri="{BB962C8B-B14F-4D97-AF65-F5344CB8AC3E}">
        <p14:creationId xmlns:p14="http://schemas.microsoft.com/office/powerpoint/2010/main" val="2905531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BA73F-F04F-42E0-9D56-C7485C76B1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8D46E8A5-DD9C-4BEB-9082-C15DDA6E7D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CF292431-07DD-419F-802B-02B0BCF840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0A48FC-9C8C-44A6-ACCA-86D2B896A019}"/>
              </a:ext>
            </a:extLst>
          </p:cNvPr>
          <p:cNvSpPr>
            <a:spLocks noGrp="1"/>
          </p:cNvSpPr>
          <p:nvPr>
            <p:ph type="dt" sz="half" idx="10"/>
          </p:nvPr>
        </p:nvSpPr>
        <p:spPr/>
        <p:txBody>
          <a:bodyPr/>
          <a:lstStyle/>
          <a:p>
            <a:fld id="{766367FD-2387-4A72-A2F6-7BFF21E5D836}" type="datetimeFigureOut">
              <a:rPr lang="en-AU" smtClean="0"/>
              <a:t>16/10/2025</a:t>
            </a:fld>
            <a:endParaRPr lang="en-AU"/>
          </a:p>
        </p:txBody>
      </p:sp>
      <p:sp>
        <p:nvSpPr>
          <p:cNvPr id="6" name="Footer Placeholder 5">
            <a:extLst>
              <a:ext uri="{FF2B5EF4-FFF2-40B4-BE49-F238E27FC236}">
                <a16:creationId xmlns:a16="http://schemas.microsoft.com/office/drawing/2014/main" id="{62CA2B31-49C2-4CCE-9BE7-4687B41E26FA}"/>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0ABC0688-3160-43AD-9804-3EEB27E147EB}"/>
              </a:ext>
            </a:extLst>
          </p:cNvPr>
          <p:cNvSpPr>
            <a:spLocks noGrp="1"/>
          </p:cNvSpPr>
          <p:nvPr>
            <p:ph type="sldNum" sz="quarter" idx="12"/>
          </p:nvPr>
        </p:nvSpPr>
        <p:spPr/>
        <p:txBody>
          <a:bodyPr/>
          <a:lstStyle/>
          <a:p>
            <a:fld id="{527DFA92-C945-453C-B856-862F468FB30E}" type="slidenum">
              <a:rPr lang="en-AU" smtClean="0"/>
              <a:t>‹#›</a:t>
            </a:fld>
            <a:endParaRPr lang="en-AU"/>
          </a:p>
        </p:txBody>
      </p:sp>
    </p:spTree>
    <p:extLst>
      <p:ext uri="{BB962C8B-B14F-4D97-AF65-F5344CB8AC3E}">
        <p14:creationId xmlns:p14="http://schemas.microsoft.com/office/powerpoint/2010/main" val="3150619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tif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image" Target="../media/image3.pn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theme" Target="../theme/theme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402012BD-BF4A-4EF5-8939-A864902ED7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1D815F-6880-437E-A189-AF068FB62CED}" type="datetimeFigureOut">
              <a:rPr lang="en-AU" smtClean="0"/>
              <a:t>16/10/2025</a:t>
            </a:fld>
            <a:endParaRPr lang="en-AU"/>
          </a:p>
        </p:txBody>
      </p:sp>
      <p:sp>
        <p:nvSpPr>
          <p:cNvPr id="5" name="Footer Placeholder 4">
            <a:extLst>
              <a:ext uri="{FF2B5EF4-FFF2-40B4-BE49-F238E27FC236}">
                <a16:creationId xmlns:a16="http://schemas.microsoft.com/office/drawing/2014/main" id="{AEDFB7C8-EAFF-4582-B124-A61687F00C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B19B59DE-CF99-4E96-BA03-2F847979B7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7E8B4F-4B5A-4DB2-8DA9-0F9C36F5F592}" type="slidenum">
              <a:rPr lang="en-AU" smtClean="0"/>
              <a:t>‹#›</a:t>
            </a:fld>
            <a:endParaRPr lang="en-AU"/>
          </a:p>
        </p:txBody>
      </p:sp>
      <p:pic>
        <p:nvPicPr>
          <p:cNvPr id="8" name="Picture 7">
            <a:extLst>
              <a:ext uri="{FF2B5EF4-FFF2-40B4-BE49-F238E27FC236}">
                <a16:creationId xmlns:a16="http://schemas.microsoft.com/office/drawing/2014/main" id="{2C58A739-08ED-41A2-AF95-E39B1F30B7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900" y="0"/>
            <a:ext cx="12283582" cy="6906475"/>
          </a:xfrm>
          <a:prstGeom prst="rect">
            <a:avLst/>
          </a:prstGeom>
        </p:spPr>
      </p:pic>
      <p:pic>
        <p:nvPicPr>
          <p:cNvPr id="9" name="Picture 8">
            <a:extLst>
              <a:ext uri="{FF2B5EF4-FFF2-40B4-BE49-F238E27FC236}">
                <a16:creationId xmlns:a16="http://schemas.microsoft.com/office/drawing/2014/main" id="{470833B5-82ED-4BA4-B467-5AF3A26B426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460305" y="329101"/>
            <a:ext cx="3727589" cy="1837347"/>
          </a:xfrm>
          <a:prstGeom prst="rect">
            <a:avLst/>
          </a:prstGeom>
        </p:spPr>
      </p:pic>
    </p:spTree>
    <p:extLst>
      <p:ext uri="{BB962C8B-B14F-4D97-AF65-F5344CB8AC3E}">
        <p14:creationId xmlns:p14="http://schemas.microsoft.com/office/powerpoint/2010/main" val="2027576966"/>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F5013C-E4D2-4B0F-9475-FBCB93A921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4722F962-9308-4E42-AAED-0E26FD000E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2DCC0AC-27ED-4126-8585-CACDD9426E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6367FD-2387-4A72-A2F6-7BFF21E5D836}" type="datetimeFigureOut">
              <a:rPr lang="en-AU" smtClean="0"/>
              <a:t>16/10/2025</a:t>
            </a:fld>
            <a:endParaRPr lang="en-AU"/>
          </a:p>
        </p:txBody>
      </p:sp>
      <p:sp>
        <p:nvSpPr>
          <p:cNvPr id="5" name="Footer Placeholder 4">
            <a:extLst>
              <a:ext uri="{FF2B5EF4-FFF2-40B4-BE49-F238E27FC236}">
                <a16:creationId xmlns:a16="http://schemas.microsoft.com/office/drawing/2014/main" id="{21624B39-72EC-4D42-9090-86FCCA4859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BF0E6935-8874-4601-837F-302FC76C5F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7DFA92-C945-453C-B856-862F468FB30E}" type="slidenum">
              <a:rPr lang="en-AU" smtClean="0"/>
              <a:t>‹#›</a:t>
            </a:fld>
            <a:endParaRPr lang="en-AU"/>
          </a:p>
        </p:txBody>
      </p:sp>
      <p:pic>
        <p:nvPicPr>
          <p:cNvPr id="8" name="Picture 7">
            <a:extLst>
              <a:ext uri="{FF2B5EF4-FFF2-40B4-BE49-F238E27FC236}">
                <a16:creationId xmlns:a16="http://schemas.microsoft.com/office/drawing/2014/main" id="{71AE5D4D-DF7C-49C6-9601-1C3FA1ED6587}"/>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6073646"/>
            <a:ext cx="12192000" cy="838457"/>
          </a:xfrm>
          <a:prstGeom prst="rect">
            <a:avLst/>
          </a:prstGeom>
        </p:spPr>
      </p:pic>
    </p:spTree>
    <p:extLst>
      <p:ext uri="{BB962C8B-B14F-4D97-AF65-F5344CB8AC3E}">
        <p14:creationId xmlns:p14="http://schemas.microsoft.com/office/powerpoint/2010/main" val="3644876933"/>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8" r:id="rId7"/>
    <p:sldLayoutId id="2147483659" r:id="rId8"/>
    <p:sldLayoutId id="2147483660" r:id="rId9"/>
    <p:sldLayoutId id="2147483661" r:id="rId10"/>
  </p:sldLayoutIdLst>
  <p:txStyles>
    <p:titleStyle>
      <a:lvl1pPr algn="l" defTabSz="914400" rtl="0" eaLnBrk="1" latinLnBrk="0" hangingPunct="1">
        <a:lnSpc>
          <a:spcPct val="90000"/>
        </a:lnSpc>
        <a:spcBef>
          <a:spcPct val="0"/>
        </a:spcBef>
        <a:buNone/>
        <a:defRPr sz="4800" b="1" kern="1200">
          <a:solidFill>
            <a:srgbClr val="0B284E"/>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B284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B284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B284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B284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F5013C-E4D2-4B0F-9475-FBCB93A921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4722F962-9308-4E42-AAED-0E26FD000E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2DCC0AC-27ED-4126-8585-CACDD9426E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6367FD-2387-4A72-A2F6-7BFF21E5D836}" type="datetimeFigureOut">
              <a:rPr lang="en-AU" smtClean="0"/>
              <a:t>16/10/2025</a:t>
            </a:fld>
            <a:endParaRPr lang="en-AU"/>
          </a:p>
        </p:txBody>
      </p:sp>
      <p:sp>
        <p:nvSpPr>
          <p:cNvPr id="5" name="Footer Placeholder 4">
            <a:extLst>
              <a:ext uri="{FF2B5EF4-FFF2-40B4-BE49-F238E27FC236}">
                <a16:creationId xmlns:a16="http://schemas.microsoft.com/office/drawing/2014/main" id="{21624B39-72EC-4D42-9090-86FCCA4859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BF0E6935-8874-4601-837F-302FC76C5F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7DFA92-C945-453C-B856-862F468FB30E}" type="slidenum">
              <a:rPr lang="en-AU" smtClean="0"/>
              <a:t>‹#›</a:t>
            </a:fld>
            <a:endParaRPr lang="en-AU"/>
          </a:p>
        </p:txBody>
      </p:sp>
      <p:pic>
        <p:nvPicPr>
          <p:cNvPr id="8" name="Picture 7">
            <a:extLst>
              <a:ext uri="{FF2B5EF4-FFF2-40B4-BE49-F238E27FC236}">
                <a16:creationId xmlns:a16="http://schemas.microsoft.com/office/drawing/2014/main" id="{71AE5D4D-DF7C-49C6-9601-1C3FA1ED658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6073646"/>
            <a:ext cx="12192000" cy="838457"/>
          </a:xfrm>
          <a:prstGeom prst="rect">
            <a:avLst/>
          </a:prstGeom>
        </p:spPr>
      </p:pic>
    </p:spTree>
    <p:extLst>
      <p:ext uri="{BB962C8B-B14F-4D97-AF65-F5344CB8AC3E}">
        <p14:creationId xmlns:p14="http://schemas.microsoft.com/office/powerpoint/2010/main" val="160426451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800" b="1" kern="1200">
          <a:solidFill>
            <a:srgbClr val="0B284E"/>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BE3C2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B284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B284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B284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B284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F5013C-E4D2-4B0F-9475-FBCB93A921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4722F962-9308-4E42-AAED-0E26FD000E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2DCC0AC-27ED-4126-8585-CACDD9426E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6367FD-2387-4A72-A2F6-7BFF21E5D836}" type="datetimeFigureOut">
              <a:rPr lang="en-AU" smtClean="0"/>
              <a:t>16/10/2025</a:t>
            </a:fld>
            <a:endParaRPr lang="en-AU"/>
          </a:p>
        </p:txBody>
      </p:sp>
      <p:sp>
        <p:nvSpPr>
          <p:cNvPr id="5" name="Footer Placeholder 4">
            <a:extLst>
              <a:ext uri="{FF2B5EF4-FFF2-40B4-BE49-F238E27FC236}">
                <a16:creationId xmlns:a16="http://schemas.microsoft.com/office/drawing/2014/main" id="{21624B39-72EC-4D42-9090-86FCCA4859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BF0E6935-8874-4601-837F-302FC76C5F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7DFA92-C945-453C-B856-862F468FB30E}" type="slidenum">
              <a:rPr lang="en-AU" smtClean="0"/>
              <a:t>‹#›</a:t>
            </a:fld>
            <a:endParaRPr lang="en-AU"/>
          </a:p>
        </p:txBody>
      </p:sp>
      <p:pic>
        <p:nvPicPr>
          <p:cNvPr id="8" name="Picture 7">
            <a:extLst>
              <a:ext uri="{FF2B5EF4-FFF2-40B4-BE49-F238E27FC236}">
                <a16:creationId xmlns:a16="http://schemas.microsoft.com/office/drawing/2014/main" id="{71AE5D4D-DF7C-49C6-9601-1C3FA1ED658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6073646"/>
            <a:ext cx="12192000" cy="838457"/>
          </a:xfrm>
          <a:prstGeom prst="rect">
            <a:avLst/>
          </a:prstGeom>
        </p:spPr>
      </p:pic>
    </p:spTree>
    <p:extLst>
      <p:ext uri="{BB962C8B-B14F-4D97-AF65-F5344CB8AC3E}">
        <p14:creationId xmlns:p14="http://schemas.microsoft.com/office/powerpoint/2010/main" val="79639476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800" b="1" kern="1200">
          <a:solidFill>
            <a:srgbClr val="0B284E"/>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78226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B284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B284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B284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B284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http://www.grants.gov.au/"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hyperlink" Target="mailto:ARC-NISDRG@arc.gov.au"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hyperlink" Target="http://www.grants.gov.au/" TargetMode="External"/><Relationship Id="rId4" Type="http://schemas.openxmlformats.org/officeDocument/2006/relationships/hyperlink" Target="mailto:rmssupport@arc.gov.a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hyperlink" Target="https://www.researchgrants.gov.au/"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hyperlink" Target="https://rmsoni.researchgrants.gov.au/" TargetMode="External"/><Relationship Id="rId4" Type="http://schemas.openxmlformats.org/officeDocument/2006/relationships/hyperlink" Target="https://www.grants.gov.a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hyperlink" Target="https://www.researchgrants.gov.au/index.php/key-dates-nisdrg_nidg"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www.researchgrants.gov.au/resource-hub/intelligence-challenges-nidg-funding-commencing-2025"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2930D-9AC1-48F5-A585-E526C17B80C9}"/>
              </a:ext>
            </a:extLst>
          </p:cNvPr>
          <p:cNvSpPr>
            <a:spLocks noGrp="1"/>
          </p:cNvSpPr>
          <p:nvPr>
            <p:ph type="ctrTitle"/>
          </p:nvPr>
        </p:nvSpPr>
        <p:spPr>
          <a:xfrm>
            <a:off x="530949" y="1561079"/>
            <a:ext cx="6532907" cy="3165787"/>
          </a:xfrm>
        </p:spPr>
        <p:txBody>
          <a:bodyPr lIns="91440" tIns="45720" rIns="91440" bIns="45720" anchor="b"/>
          <a:lstStyle/>
          <a:p>
            <a:pPr>
              <a:lnSpc>
                <a:spcPct val="107000"/>
              </a:lnSpc>
              <a:spcBef>
                <a:spcPts val="600"/>
              </a:spcBef>
              <a:spcAft>
                <a:spcPts val="600"/>
              </a:spcAft>
            </a:pPr>
            <a:r>
              <a:rPr lang="en-AU" sz="3600">
                <a:latin typeface="Circe Rounded Web Bold"/>
              </a:rPr>
              <a:t>NIDG ID26</a:t>
            </a:r>
            <a:br>
              <a:rPr lang="en-AU" sz="3200"/>
            </a:br>
            <a:br>
              <a:rPr lang="en-AU" sz="1400"/>
            </a:br>
            <a:r>
              <a:rPr lang="en-AU" sz="2800"/>
              <a:t>Full Application Webinar</a:t>
            </a:r>
            <a:br>
              <a:rPr lang="en-AU" sz="3200"/>
            </a:br>
            <a:r>
              <a:rPr lang="en-AU" sz="2000"/>
              <a:t>Tuesday 14 October 2025</a:t>
            </a:r>
            <a:endParaRPr lang="en-AU" sz="3200"/>
          </a:p>
        </p:txBody>
      </p:sp>
      <p:grpSp>
        <p:nvGrpSpPr>
          <p:cNvPr id="9" name="Group 8">
            <a:extLst>
              <a:ext uri="{FF2B5EF4-FFF2-40B4-BE49-F238E27FC236}">
                <a16:creationId xmlns:a16="http://schemas.microsoft.com/office/drawing/2014/main" id="{2F31E7A5-0015-4B36-8DCB-18A1DDE66582}"/>
              </a:ext>
            </a:extLst>
          </p:cNvPr>
          <p:cNvGrpSpPr/>
          <p:nvPr/>
        </p:nvGrpSpPr>
        <p:grpSpPr>
          <a:xfrm>
            <a:off x="530949" y="5296921"/>
            <a:ext cx="5403126" cy="839756"/>
            <a:chOff x="692874" y="5746932"/>
            <a:chExt cx="5403126" cy="839756"/>
          </a:xfrm>
        </p:grpSpPr>
        <p:sp>
          <p:nvSpPr>
            <p:cNvPr id="3" name="TextBox 2">
              <a:extLst>
                <a:ext uri="{FF2B5EF4-FFF2-40B4-BE49-F238E27FC236}">
                  <a16:creationId xmlns:a16="http://schemas.microsoft.com/office/drawing/2014/main" id="{423E03EA-9616-4F12-8E43-1A2CC78EAD47}"/>
                </a:ext>
              </a:extLst>
            </p:cNvPr>
            <p:cNvSpPr txBox="1"/>
            <p:nvPr/>
          </p:nvSpPr>
          <p:spPr>
            <a:xfrm>
              <a:off x="692874" y="5746932"/>
              <a:ext cx="5403126" cy="839756"/>
            </a:xfrm>
            <a:prstGeom prst="rect">
              <a:avLst/>
            </a:prstGeom>
            <a:solidFill>
              <a:schemeClr val="bg1"/>
            </a:solidFill>
          </p:spPr>
          <p:txBody>
            <a:bodyPr wrap="square" rtlCol="0">
              <a:spAutoFit/>
            </a:bodyPr>
            <a:lstStyle/>
            <a:p>
              <a:endParaRPr lang="en-AU"/>
            </a:p>
          </p:txBody>
        </p:sp>
        <p:pic>
          <p:nvPicPr>
            <p:cNvPr id="8" name="Graphic 7">
              <a:extLst>
                <a:ext uri="{FF2B5EF4-FFF2-40B4-BE49-F238E27FC236}">
                  <a16:creationId xmlns:a16="http://schemas.microsoft.com/office/drawing/2014/main" id="{04CE24C7-9F9B-42AE-871B-C0AC5372576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6322" y="5878873"/>
              <a:ext cx="5196232" cy="537773"/>
            </a:xfrm>
            <a:prstGeom prst="rect">
              <a:avLst/>
            </a:prstGeom>
          </p:spPr>
        </p:pic>
      </p:grpSp>
    </p:spTree>
    <p:extLst>
      <p:ext uri="{BB962C8B-B14F-4D97-AF65-F5344CB8AC3E}">
        <p14:creationId xmlns:p14="http://schemas.microsoft.com/office/powerpoint/2010/main" val="34124725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6E77D-CFF6-4F0B-A827-C7B014A50141}"/>
              </a:ext>
            </a:extLst>
          </p:cNvPr>
          <p:cNvSpPr>
            <a:spLocks noGrp="1"/>
          </p:cNvSpPr>
          <p:nvPr>
            <p:ph type="title"/>
          </p:nvPr>
        </p:nvSpPr>
        <p:spPr/>
        <p:txBody>
          <a:bodyPr>
            <a:normAutofit/>
          </a:bodyPr>
          <a:lstStyle/>
          <a:p>
            <a:r>
              <a:rPr lang="en-AU" sz="4800" b="1">
                <a:latin typeface="Calibri"/>
                <a:ea typeface="Calibri" panose="020F0502020204030204" pitchFamily="34" charset="0"/>
                <a:cs typeface="Times New Roman"/>
              </a:rPr>
              <a:t>Personnel </a:t>
            </a:r>
            <a:r>
              <a:rPr lang="en-AU">
                <a:latin typeface="Calibri"/>
                <a:ea typeface="Calibri" panose="020F0502020204030204" pitchFamily="34" charset="0"/>
                <a:cs typeface="Times New Roman"/>
              </a:rPr>
              <a:t>citizenship requirements</a:t>
            </a:r>
            <a:endParaRPr lang="en-AU"/>
          </a:p>
        </p:txBody>
      </p:sp>
      <p:sp>
        <p:nvSpPr>
          <p:cNvPr id="3" name="Content Placeholder 2">
            <a:extLst>
              <a:ext uri="{FF2B5EF4-FFF2-40B4-BE49-F238E27FC236}">
                <a16:creationId xmlns:a16="http://schemas.microsoft.com/office/drawing/2014/main" id="{90CE96FD-77EF-4E97-A6C4-4D0A07457B7D}"/>
              </a:ext>
            </a:extLst>
          </p:cNvPr>
          <p:cNvSpPr>
            <a:spLocks noGrp="1"/>
          </p:cNvSpPr>
          <p:nvPr>
            <p:ph idx="1"/>
          </p:nvPr>
        </p:nvSpPr>
        <p:spPr>
          <a:xfrm>
            <a:off x="838200" y="1491333"/>
            <a:ext cx="10515600" cy="4366806"/>
          </a:xfrm>
        </p:spPr>
        <p:txBody>
          <a:bodyPr vert="horz" lIns="91440" tIns="45720" rIns="91440" bIns="45720" rtlCol="0" anchor="t">
            <a:noAutofit/>
          </a:bodyPr>
          <a:lstStyle/>
          <a:p>
            <a:pPr marL="0" indent="0">
              <a:lnSpc>
                <a:spcPct val="100000"/>
              </a:lnSpc>
              <a:spcBef>
                <a:spcPts val="400"/>
              </a:spcBef>
              <a:spcAft>
                <a:spcPts val="400"/>
              </a:spcAft>
              <a:buNone/>
            </a:pPr>
            <a:r>
              <a:rPr lang="en-AU" sz="2400">
                <a:solidFill>
                  <a:srgbClr val="FF0000"/>
                </a:solidFill>
              </a:rPr>
              <a:t>Grant Personnel must meet the following criteria:</a:t>
            </a:r>
          </a:p>
          <a:p>
            <a:pPr lvl="1">
              <a:lnSpc>
                <a:spcPct val="100000"/>
              </a:lnSpc>
              <a:spcBef>
                <a:spcPts val="400"/>
              </a:spcBef>
              <a:spcAft>
                <a:spcPts val="400"/>
              </a:spcAft>
            </a:pPr>
            <a:r>
              <a:rPr lang="en-AU">
                <a:solidFill>
                  <a:srgbClr val="FF0000"/>
                </a:solidFill>
              </a:rPr>
              <a:t>Australian citizen or </a:t>
            </a:r>
            <a:endParaRPr lang="en-AU">
              <a:solidFill>
                <a:srgbClr val="FF0000"/>
              </a:solidFill>
              <a:ea typeface="Calibri"/>
              <a:cs typeface="Calibri"/>
            </a:endParaRPr>
          </a:p>
          <a:p>
            <a:pPr lvl="1">
              <a:lnSpc>
                <a:spcPct val="100000"/>
              </a:lnSpc>
              <a:spcBef>
                <a:spcPts val="400"/>
              </a:spcBef>
              <a:spcAft>
                <a:spcPts val="400"/>
              </a:spcAft>
            </a:pPr>
            <a:r>
              <a:rPr lang="en-AU">
                <a:solidFill>
                  <a:srgbClr val="FF0000"/>
                </a:solidFill>
              </a:rPr>
              <a:t>Australian permanent resident, or </a:t>
            </a:r>
            <a:endParaRPr lang="en-AU">
              <a:solidFill>
                <a:srgbClr val="FF0000"/>
              </a:solidFill>
              <a:ea typeface="Calibri"/>
              <a:cs typeface="Calibri"/>
            </a:endParaRPr>
          </a:p>
          <a:p>
            <a:pPr lvl="1">
              <a:lnSpc>
                <a:spcPct val="100000"/>
              </a:lnSpc>
              <a:spcBef>
                <a:spcPts val="400"/>
              </a:spcBef>
              <a:spcAft>
                <a:spcPts val="400"/>
              </a:spcAft>
            </a:pPr>
            <a:r>
              <a:rPr lang="en-AU">
                <a:solidFill>
                  <a:srgbClr val="FF0000"/>
                </a:solidFill>
              </a:rPr>
              <a:t>New Zealand Special Category Visa holder</a:t>
            </a:r>
            <a:endParaRPr lang="en-AU">
              <a:solidFill>
                <a:srgbClr val="FF0000"/>
              </a:solidFill>
              <a:ea typeface="Calibri"/>
              <a:cs typeface="Calibri"/>
            </a:endParaRPr>
          </a:p>
          <a:p>
            <a:pPr marL="0" indent="0">
              <a:lnSpc>
                <a:spcPct val="100000"/>
              </a:lnSpc>
              <a:spcBef>
                <a:spcPts val="400"/>
              </a:spcBef>
              <a:spcAft>
                <a:spcPts val="400"/>
              </a:spcAft>
              <a:buNone/>
            </a:pPr>
            <a:r>
              <a:rPr lang="en-AU" sz="2400"/>
              <a:t>Personnel </a:t>
            </a:r>
            <a:endParaRPr lang="en-AU" sz="2400">
              <a:ea typeface="Calibri"/>
              <a:cs typeface="Calibri"/>
            </a:endParaRPr>
          </a:p>
          <a:p>
            <a:pPr marL="814070" indent="-282575">
              <a:lnSpc>
                <a:spcPct val="100000"/>
              </a:lnSpc>
              <a:spcBef>
                <a:spcPts val="400"/>
              </a:spcBef>
              <a:spcAft>
                <a:spcPts val="400"/>
              </a:spcAft>
            </a:pPr>
            <a:r>
              <a:rPr lang="en-AU" sz="2400"/>
              <a:t>All </a:t>
            </a:r>
            <a:r>
              <a:rPr lang="en-AU" sz="2400" b="1"/>
              <a:t>named personnel</a:t>
            </a:r>
            <a:endParaRPr lang="en-AU" sz="2400" b="1">
              <a:ea typeface="Calibri"/>
              <a:cs typeface="Calibri"/>
            </a:endParaRPr>
          </a:p>
          <a:p>
            <a:pPr marL="814070" indent="-282575">
              <a:lnSpc>
                <a:spcPct val="100000"/>
              </a:lnSpc>
              <a:spcBef>
                <a:spcPts val="400"/>
              </a:spcBef>
              <a:spcAft>
                <a:spcPts val="400"/>
              </a:spcAft>
            </a:pPr>
            <a:r>
              <a:rPr lang="en-AU" sz="2400"/>
              <a:t>Support Personnel and students </a:t>
            </a:r>
            <a:r>
              <a:rPr lang="en-AU" sz="2400" b="1"/>
              <a:t>receiving an Award, salary or stipend </a:t>
            </a:r>
            <a:r>
              <a:rPr lang="en-AU" sz="2400"/>
              <a:t>from the grant</a:t>
            </a:r>
            <a:endParaRPr lang="en-AU" sz="2400">
              <a:ea typeface="Calibri"/>
              <a:cs typeface="Calibri"/>
            </a:endParaRPr>
          </a:p>
          <a:p>
            <a:pPr marL="814070" indent="-282575">
              <a:lnSpc>
                <a:spcPct val="100000"/>
              </a:lnSpc>
              <a:spcBef>
                <a:spcPts val="400"/>
              </a:spcBef>
              <a:spcAft>
                <a:spcPts val="400"/>
              </a:spcAft>
            </a:pPr>
            <a:r>
              <a:rPr lang="en-AU" sz="2400"/>
              <a:t>Individuals </a:t>
            </a:r>
            <a:r>
              <a:rPr lang="en-US" sz="2400"/>
              <a:t>who will be </a:t>
            </a:r>
            <a:r>
              <a:rPr lang="en-US" sz="2400" b="1"/>
              <a:t>named in publications </a:t>
            </a:r>
            <a:r>
              <a:rPr lang="en-US" sz="2400"/>
              <a:t>or will otherwise link their association with this Government funded project</a:t>
            </a:r>
            <a:r>
              <a:rPr lang="en-AU" sz="2400"/>
              <a:t>.</a:t>
            </a:r>
            <a:endParaRPr lang="en-AU" sz="2400">
              <a:ea typeface="Calibri"/>
              <a:cs typeface="Calibri"/>
            </a:endParaRPr>
          </a:p>
        </p:txBody>
      </p:sp>
    </p:spTree>
    <p:extLst>
      <p:ext uri="{BB962C8B-B14F-4D97-AF65-F5344CB8AC3E}">
        <p14:creationId xmlns:p14="http://schemas.microsoft.com/office/powerpoint/2010/main" val="6681090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6E77D-CFF6-4F0B-A827-C7B014A50141}"/>
              </a:ext>
            </a:extLst>
          </p:cNvPr>
          <p:cNvSpPr>
            <a:spLocks noGrp="1"/>
          </p:cNvSpPr>
          <p:nvPr>
            <p:ph type="title"/>
          </p:nvPr>
        </p:nvSpPr>
        <p:spPr/>
        <p:txBody>
          <a:bodyPr>
            <a:normAutofit/>
          </a:bodyPr>
          <a:lstStyle/>
          <a:p>
            <a:r>
              <a:rPr lang="en-AU" sz="4800" b="1">
                <a:latin typeface="Circe Rounded Web Bold" panose="020F0602020203020203" pitchFamily="34" charset="0"/>
                <a:ea typeface="Calibri" panose="020F0502020204030204" pitchFamily="34" charset="0"/>
                <a:cs typeface="Times New Roman" panose="02020603050405020304" pitchFamily="18" charset="0"/>
              </a:rPr>
              <a:t>Personnel requirements</a:t>
            </a:r>
            <a:endParaRPr lang="en-AU">
              <a:latin typeface="Circe Rounded Web Bold" panose="020F0602020203020203" pitchFamily="34" charset="0"/>
            </a:endParaRPr>
          </a:p>
        </p:txBody>
      </p:sp>
      <p:sp>
        <p:nvSpPr>
          <p:cNvPr id="3" name="Content Placeholder 2">
            <a:extLst>
              <a:ext uri="{FF2B5EF4-FFF2-40B4-BE49-F238E27FC236}">
                <a16:creationId xmlns:a16="http://schemas.microsoft.com/office/drawing/2014/main" id="{90CE96FD-77EF-4E97-A6C4-4D0A07457B7D}"/>
              </a:ext>
            </a:extLst>
          </p:cNvPr>
          <p:cNvSpPr>
            <a:spLocks noGrp="1"/>
          </p:cNvSpPr>
          <p:nvPr>
            <p:ph idx="1"/>
          </p:nvPr>
        </p:nvSpPr>
        <p:spPr>
          <a:xfrm>
            <a:off x="838200" y="1349015"/>
            <a:ext cx="10515600" cy="4767201"/>
          </a:xfrm>
        </p:spPr>
        <p:txBody>
          <a:bodyPr vert="horz" lIns="91440" tIns="45720" rIns="91440" bIns="45720" rtlCol="0" anchor="t">
            <a:normAutofit lnSpcReduction="10000"/>
          </a:bodyPr>
          <a:lstStyle/>
          <a:p>
            <a:pPr>
              <a:lnSpc>
                <a:spcPct val="110000"/>
              </a:lnSpc>
              <a:spcBef>
                <a:spcPts val="600"/>
              </a:spcBef>
              <a:spcAft>
                <a:spcPts val="600"/>
              </a:spcAft>
            </a:pPr>
            <a:r>
              <a:rPr lang="en-AU" sz="2400"/>
              <a:t>The Project Leader (first named Investigator) must be </a:t>
            </a:r>
            <a:r>
              <a:rPr lang="en-AU" sz="2400" b="1"/>
              <a:t>engaged by the Administering Organisation for the period of the project activity including any post project reporting period.</a:t>
            </a:r>
          </a:p>
          <a:p>
            <a:pPr>
              <a:lnSpc>
                <a:spcPct val="100000"/>
              </a:lnSpc>
              <a:spcBef>
                <a:spcPts val="600"/>
              </a:spcBef>
              <a:spcAft>
                <a:spcPts val="600"/>
              </a:spcAft>
            </a:pPr>
            <a:endParaRPr lang="en-AU" sz="1400" b="1">
              <a:cs typeface="Calibri"/>
            </a:endParaRPr>
          </a:p>
          <a:p>
            <a:pPr>
              <a:lnSpc>
                <a:spcPct val="100000"/>
              </a:lnSpc>
              <a:spcBef>
                <a:spcPts val="600"/>
              </a:spcBef>
              <a:spcAft>
                <a:spcPts val="600"/>
              </a:spcAft>
            </a:pPr>
            <a:r>
              <a:rPr lang="en-AU" sz="2400"/>
              <a:t>At </a:t>
            </a:r>
            <a:r>
              <a:rPr lang="en-AU" sz="2400" b="1"/>
              <a:t>least one Chief </a:t>
            </a:r>
            <a:r>
              <a:rPr lang="en-AU" sz="2400" b="1">
                <a:solidFill>
                  <a:srgbClr val="005689"/>
                </a:solidFill>
              </a:rPr>
              <a:t>Investigator</a:t>
            </a:r>
            <a:r>
              <a:rPr lang="en-AU" sz="2400" b="1"/>
              <a:t> </a:t>
            </a:r>
            <a:r>
              <a:rPr lang="en-AU" sz="2400"/>
              <a:t>– must be an employee for at least (0.2 FTE) </a:t>
            </a:r>
            <a:r>
              <a:rPr lang="en-AU" sz="2400" b="1"/>
              <a:t>or</a:t>
            </a:r>
            <a:r>
              <a:rPr lang="en-AU" sz="2400"/>
              <a:t> be a holder of an honorary academic appointment at an Eligible Organisation.</a:t>
            </a:r>
          </a:p>
          <a:p>
            <a:pPr>
              <a:lnSpc>
                <a:spcPct val="100000"/>
              </a:lnSpc>
              <a:spcBef>
                <a:spcPts val="600"/>
              </a:spcBef>
              <a:spcAft>
                <a:spcPts val="600"/>
              </a:spcAft>
            </a:pPr>
            <a:endParaRPr lang="en-AU" sz="1400">
              <a:ea typeface="Calibri"/>
              <a:cs typeface="Calibri"/>
            </a:endParaRPr>
          </a:p>
          <a:p>
            <a:pPr>
              <a:lnSpc>
                <a:spcPct val="100000"/>
              </a:lnSpc>
              <a:spcBef>
                <a:spcPts val="600"/>
              </a:spcBef>
              <a:spcAft>
                <a:spcPts val="600"/>
              </a:spcAft>
            </a:pPr>
            <a:r>
              <a:rPr lang="en-AU" sz="2400"/>
              <a:t>Other Chief investigators must be employed or engaged; </a:t>
            </a:r>
            <a:r>
              <a:rPr lang="en-AU" sz="2400" b="1"/>
              <a:t>or</a:t>
            </a:r>
            <a:r>
              <a:rPr lang="en-AU" sz="2400"/>
              <a:t> be the holder of an honorary academic appointment at an Eligible Organisation;</a:t>
            </a:r>
          </a:p>
          <a:p>
            <a:pPr>
              <a:lnSpc>
                <a:spcPct val="100000"/>
              </a:lnSpc>
              <a:spcBef>
                <a:spcPts val="600"/>
              </a:spcBef>
              <a:spcAft>
                <a:spcPts val="600"/>
              </a:spcAft>
            </a:pPr>
            <a:endParaRPr lang="en-AU" sz="1400">
              <a:ea typeface="Calibri"/>
              <a:cs typeface="Calibri"/>
            </a:endParaRPr>
          </a:p>
          <a:p>
            <a:pPr>
              <a:lnSpc>
                <a:spcPct val="150000"/>
              </a:lnSpc>
              <a:spcBef>
                <a:spcPts val="600"/>
              </a:spcBef>
              <a:spcAft>
                <a:spcPts val="600"/>
              </a:spcAft>
            </a:pPr>
            <a:r>
              <a:rPr lang="en-AU" sz="2400"/>
              <a:t>Other Organisations must have at least one (1) named participant</a:t>
            </a:r>
            <a:endParaRPr lang="en-AU" sz="2400">
              <a:cs typeface="Calibri"/>
            </a:endParaRPr>
          </a:p>
        </p:txBody>
      </p:sp>
    </p:spTree>
    <p:extLst>
      <p:ext uri="{BB962C8B-B14F-4D97-AF65-F5344CB8AC3E}">
        <p14:creationId xmlns:p14="http://schemas.microsoft.com/office/powerpoint/2010/main" val="3411075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6E77D-CFF6-4F0B-A827-C7B014A50141}"/>
              </a:ext>
            </a:extLst>
          </p:cNvPr>
          <p:cNvSpPr>
            <a:spLocks noGrp="1"/>
          </p:cNvSpPr>
          <p:nvPr>
            <p:ph type="title"/>
          </p:nvPr>
        </p:nvSpPr>
        <p:spPr/>
        <p:txBody>
          <a:bodyPr>
            <a:normAutofit/>
          </a:bodyPr>
          <a:lstStyle/>
          <a:p>
            <a:r>
              <a:rPr lang="en-AU" sz="4800" b="1">
                <a:latin typeface="Circe Rounded Web Bold" panose="020F0602020203020203" pitchFamily="34" charset="0"/>
                <a:ea typeface="Calibri" panose="020F0502020204030204" pitchFamily="34" charset="0"/>
                <a:cs typeface="Times New Roman" panose="02020603050405020304" pitchFamily="18" charset="0"/>
              </a:rPr>
              <a:t>Personnel Awards</a:t>
            </a:r>
            <a:endParaRPr lang="en-AU">
              <a:latin typeface="Circe Rounded Web Bold" panose="020F0602020203020203" pitchFamily="34" charset="0"/>
            </a:endParaRPr>
          </a:p>
        </p:txBody>
      </p:sp>
      <p:sp>
        <p:nvSpPr>
          <p:cNvPr id="3" name="Content Placeholder 2">
            <a:extLst>
              <a:ext uri="{FF2B5EF4-FFF2-40B4-BE49-F238E27FC236}">
                <a16:creationId xmlns:a16="http://schemas.microsoft.com/office/drawing/2014/main" id="{90CE96FD-77EF-4E97-A6C4-4D0A07457B7D}"/>
              </a:ext>
            </a:extLst>
          </p:cNvPr>
          <p:cNvSpPr>
            <a:spLocks noGrp="1"/>
          </p:cNvSpPr>
          <p:nvPr>
            <p:ph idx="1"/>
          </p:nvPr>
        </p:nvSpPr>
        <p:spPr>
          <a:xfrm>
            <a:off x="923925" y="1690688"/>
            <a:ext cx="10515600" cy="4444578"/>
          </a:xfrm>
        </p:spPr>
        <p:txBody>
          <a:bodyPr vert="horz" lIns="91440" tIns="45720" rIns="91440" bIns="45720" rtlCol="0" anchor="t">
            <a:normAutofit/>
          </a:bodyPr>
          <a:lstStyle/>
          <a:p>
            <a:pPr marL="0" indent="0">
              <a:lnSpc>
                <a:spcPct val="110000"/>
              </a:lnSpc>
              <a:spcBef>
                <a:spcPts val="600"/>
              </a:spcBef>
              <a:spcAft>
                <a:spcPts val="600"/>
              </a:spcAft>
              <a:buSzPts val="1200"/>
              <a:buNone/>
              <a:tabLst>
                <a:tab pos="540385" algn="l"/>
              </a:tabLst>
            </a:pPr>
            <a:r>
              <a:rPr lang="en-AU" sz="2400" b="1">
                <a:effectLst/>
                <a:ea typeface="Times New Roman" panose="02020603050405020304" pitchFamily="18" charset="0"/>
                <a:cs typeface="Arial" panose="020B0604020202020204" pitchFamily="34" charset="0"/>
              </a:rPr>
              <a:t>NIDG </a:t>
            </a:r>
            <a:r>
              <a:rPr lang="en-AU" sz="2400" b="1">
                <a:cs typeface="Arial" panose="020B0604020202020204" pitchFamily="34" charset="0"/>
              </a:rPr>
              <a:t>Fellowship – $80,000 </a:t>
            </a:r>
            <a:r>
              <a:rPr lang="en-AU" sz="2400">
                <a:cs typeface="Arial" panose="020B0604020202020204" pitchFamily="34" charset="0"/>
              </a:rPr>
              <a:t>(over the life of the grant)</a:t>
            </a:r>
          </a:p>
          <a:p>
            <a:pPr marL="0" indent="0">
              <a:lnSpc>
                <a:spcPct val="110000"/>
              </a:lnSpc>
              <a:spcBef>
                <a:spcPts val="600"/>
              </a:spcBef>
              <a:spcAft>
                <a:spcPts val="600"/>
              </a:spcAft>
              <a:buSzPts val="1200"/>
              <a:buNone/>
              <a:tabLst>
                <a:tab pos="540385" algn="l"/>
              </a:tabLst>
            </a:pPr>
            <a:r>
              <a:rPr lang="en-AU" sz="2400">
                <a:cs typeface="Arial" panose="020B0604020202020204" pitchFamily="34" charset="0"/>
              </a:rPr>
              <a:t>- to support one Early to mid career researcher with less than 10 years since the award of their earliest PhD, including Allowable Career Interruptions. </a:t>
            </a:r>
          </a:p>
          <a:p>
            <a:pPr marL="0" indent="0">
              <a:lnSpc>
                <a:spcPct val="110000"/>
              </a:lnSpc>
              <a:spcBef>
                <a:spcPts val="600"/>
              </a:spcBef>
              <a:spcAft>
                <a:spcPts val="600"/>
              </a:spcAft>
              <a:buSzPts val="1200"/>
              <a:buNone/>
              <a:tabLst>
                <a:tab pos="540385" algn="l"/>
              </a:tabLst>
            </a:pPr>
            <a:r>
              <a:rPr lang="en-AU" sz="2400" b="1">
                <a:cs typeface="Arial"/>
              </a:rPr>
              <a:t>NIDG Scholarship - $60,000 </a:t>
            </a:r>
            <a:r>
              <a:rPr lang="en-AU" sz="2400">
                <a:cs typeface="Arial"/>
              </a:rPr>
              <a:t>(over the life of the grant)</a:t>
            </a:r>
          </a:p>
          <a:p>
            <a:pPr marL="0" indent="0">
              <a:lnSpc>
                <a:spcPct val="110000"/>
              </a:lnSpc>
              <a:spcBef>
                <a:spcPts val="600"/>
              </a:spcBef>
              <a:spcAft>
                <a:spcPts val="600"/>
              </a:spcAft>
              <a:buSzPts val="1200"/>
              <a:buNone/>
              <a:tabLst>
                <a:tab pos="540385" algn="l"/>
              </a:tabLst>
            </a:pPr>
            <a:r>
              <a:rPr lang="en-AU" sz="2400">
                <a:cs typeface="Arial" panose="020B0604020202020204" pitchFamily="34" charset="0"/>
              </a:rPr>
              <a:t>- to support a postgraduate researcher. </a:t>
            </a:r>
          </a:p>
          <a:p>
            <a:pPr marL="0" indent="0">
              <a:lnSpc>
                <a:spcPct val="110000"/>
              </a:lnSpc>
              <a:spcBef>
                <a:spcPts val="600"/>
              </a:spcBef>
              <a:spcAft>
                <a:spcPts val="600"/>
              </a:spcAft>
              <a:buNone/>
            </a:pPr>
            <a:r>
              <a:rPr lang="en-AU" sz="2400">
                <a:solidFill>
                  <a:schemeClr val="tx1"/>
                </a:solidFill>
                <a:effectLst/>
                <a:ea typeface="Times New Roman" panose="02020603050405020304" pitchFamily="18" charset="0"/>
                <a:cs typeface="Arial" panose="020B0604020202020204" pitchFamily="34" charset="0"/>
              </a:rPr>
              <a:t>The Fellowship and Scholarship Awards must be identified in the budget.</a:t>
            </a:r>
          </a:p>
          <a:p>
            <a:pPr marL="0" indent="0">
              <a:lnSpc>
                <a:spcPct val="110000"/>
              </a:lnSpc>
              <a:spcBef>
                <a:spcPts val="600"/>
              </a:spcBef>
              <a:spcAft>
                <a:spcPts val="600"/>
              </a:spcAft>
              <a:buNone/>
            </a:pPr>
            <a:r>
              <a:rPr lang="en-AU" sz="2400">
                <a:solidFill>
                  <a:schemeClr val="tx1"/>
                </a:solidFill>
                <a:ea typeface="Times New Roman" panose="02020603050405020304" pitchFamily="18" charset="0"/>
                <a:cs typeface="Arial" panose="020B0604020202020204" pitchFamily="34" charset="0"/>
              </a:rPr>
              <a:t>Awards </a:t>
            </a:r>
            <a:r>
              <a:rPr lang="en-AU" sz="2400">
                <a:solidFill>
                  <a:schemeClr val="tx1"/>
                </a:solidFill>
                <a:effectLst/>
                <a:ea typeface="Times New Roman" panose="02020603050405020304" pitchFamily="18" charset="0"/>
                <a:cs typeface="Arial" panose="020B0604020202020204" pitchFamily="34" charset="0"/>
              </a:rPr>
              <a:t>should be considered a top-up to a University salary.</a:t>
            </a:r>
          </a:p>
        </p:txBody>
      </p:sp>
    </p:spTree>
    <p:extLst>
      <p:ext uri="{BB962C8B-B14F-4D97-AF65-F5344CB8AC3E}">
        <p14:creationId xmlns:p14="http://schemas.microsoft.com/office/powerpoint/2010/main" val="37924003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CCB6D-BEC0-06A9-0BC4-34356D9467FA}"/>
              </a:ext>
            </a:extLst>
          </p:cNvPr>
          <p:cNvSpPr>
            <a:spLocks noGrp="1"/>
          </p:cNvSpPr>
          <p:nvPr>
            <p:ph type="title"/>
          </p:nvPr>
        </p:nvSpPr>
        <p:spPr/>
        <p:txBody>
          <a:bodyPr>
            <a:normAutofit/>
          </a:bodyPr>
          <a:lstStyle/>
          <a:p>
            <a:r>
              <a:rPr lang="en-AU">
                <a:solidFill>
                  <a:srgbClr val="0B284E"/>
                </a:solidFill>
                <a:ea typeface="+mj-lt"/>
                <a:cs typeface="+mj-lt"/>
              </a:rPr>
              <a:t>Drawing a salary from an NIDG grant</a:t>
            </a:r>
            <a:endParaRPr lang="en-US"/>
          </a:p>
        </p:txBody>
      </p:sp>
      <p:sp>
        <p:nvSpPr>
          <p:cNvPr id="4" name="Content Placeholder 3">
            <a:extLst>
              <a:ext uri="{FF2B5EF4-FFF2-40B4-BE49-F238E27FC236}">
                <a16:creationId xmlns:a16="http://schemas.microsoft.com/office/drawing/2014/main" id="{501BEB51-9AA5-0DB0-72F7-2CF48CABFE26}"/>
              </a:ext>
            </a:extLst>
          </p:cNvPr>
          <p:cNvSpPr>
            <a:spLocks noGrp="1"/>
          </p:cNvSpPr>
          <p:nvPr>
            <p:ph idx="1"/>
          </p:nvPr>
        </p:nvSpPr>
        <p:spPr>
          <a:xfrm>
            <a:off x="714375" y="1444625"/>
            <a:ext cx="10515600" cy="4351338"/>
          </a:xfrm>
        </p:spPr>
        <p:txBody>
          <a:bodyPr vert="horz" lIns="91440" tIns="45720" rIns="91440" bIns="45720" rtlCol="0" anchor="t">
            <a:normAutofit/>
          </a:bodyPr>
          <a:lstStyle/>
          <a:p>
            <a:pPr marL="0" indent="0">
              <a:buNone/>
            </a:pPr>
            <a:r>
              <a:rPr lang="en-US" sz="2000" b="1">
                <a:solidFill>
                  <a:srgbClr val="000000"/>
                </a:solidFill>
                <a:cs typeface="Calibri"/>
              </a:rPr>
              <a:t>Who can draw a salary from the grant</a:t>
            </a:r>
            <a:endParaRPr lang="en-US" sz="2000">
              <a:cs typeface="Calibri"/>
            </a:endParaRPr>
          </a:p>
          <a:p>
            <a:pPr lvl="1">
              <a:buFont typeface="Courier New" panose="020B0604020202020204" pitchFamily="34" charset="0"/>
              <a:buChar char="o"/>
            </a:pPr>
            <a:r>
              <a:rPr lang="en-US" sz="2000">
                <a:solidFill>
                  <a:srgbClr val="000000"/>
                </a:solidFill>
                <a:cs typeface="Calibri"/>
              </a:rPr>
              <a:t>A CI with </a:t>
            </a:r>
            <a:r>
              <a:rPr lang="en-US" sz="2000" b="1" i="1">
                <a:solidFill>
                  <a:srgbClr val="000000"/>
                </a:solidFill>
                <a:cs typeface="Calibri"/>
              </a:rPr>
              <a:t>less</a:t>
            </a:r>
            <a:r>
              <a:rPr lang="en-US" sz="2000">
                <a:solidFill>
                  <a:srgbClr val="000000"/>
                </a:solidFill>
                <a:cs typeface="Calibri"/>
              </a:rPr>
              <a:t> than 10 years since the award of earliest PhD, including Allowable Career Interruptions who has been awarded a NIDG Fellowship </a:t>
            </a:r>
          </a:p>
          <a:p>
            <a:pPr marL="457200" lvl="1" indent="0">
              <a:buNone/>
            </a:pPr>
            <a:r>
              <a:rPr lang="en-US" sz="2000">
                <a:solidFill>
                  <a:srgbClr val="000000"/>
                </a:solidFill>
                <a:cs typeface="Calibri"/>
              </a:rPr>
              <a:t>    (</a:t>
            </a:r>
            <a:r>
              <a:rPr lang="en-US" sz="2000" i="1">
                <a:solidFill>
                  <a:srgbClr val="000000"/>
                </a:solidFill>
                <a:cs typeface="Calibri"/>
              </a:rPr>
              <a:t>one</a:t>
            </a:r>
            <a:r>
              <a:rPr lang="en-US" sz="2000">
                <a:solidFill>
                  <a:srgbClr val="000000"/>
                </a:solidFill>
                <a:cs typeface="Calibri"/>
              </a:rPr>
              <a:t> </a:t>
            </a:r>
            <a:r>
              <a:rPr lang="en-US" sz="2000" i="1">
                <a:solidFill>
                  <a:srgbClr val="000000"/>
                </a:solidFill>
                <a:cs typeface="Calibri"/>
              </a:rPr>
              <a:t>Fellowship only per grant</a:t>
            </a:r>
            <a:r>
              <a:rPr lang="en-US" sz="2000">
                <a:solidFill>
                  <a:srgbClr val="000000"/>
                </a:solidFill>
                <a:cs typeface="Calibri"/>
              </a:rPr>
              <a:t>)</a:t>
            </a:r>
            <a:endParaRPr lang="en-US" sz="2000">
              <a:solidFill>
                <a:srgbClr val="0B284E"/>
              </a:solidFill>
              <a:cs typeface="Calibri"/>
            </a:endParaRPr>
          </a:p>
          <a:p>
            <a:pPr lvl="1">
              <a:buFont typeface="Courier New" panose="020B0604020202020204" pitchFamily="34" charset="0"/>
              <a:buChar char="o"/>
            </a:pPr>
            <a:r>
              <a:rPr lang="en-US" sz="2000">
                <a:solidFill>
                  <a:srgbClr val="000000"/>
                </a:solidFill>
                <a:cs typeface="Calibri"/>
              </a:rPr>
              <a:t>Postgraduate researchers (salary </a:t>
            </a:r>
            <a:r>
              <a:rPr lang="en-US" sz="2000" i="1">
                <a:solidFill>
                  <a:srgbClr val="000000"/>
                </a:solidFill>
                <a:cs typeface="Calibri"/>
              </a:rPr>
              <a:t>plus</a:t>
            </a:r>
            <a:r>
              <a:rPr lang="en-US" sz="2000">
                <a:solidFill>
                  <a:srgbClr val="000000"/>
                </a:solidFill>
                <a:cs typeface="Calibri"/>
              </a:rPr>
              <a:t> </a:t>
            </a:r>
            <a:r>
              <a:rPr lang="en-US" sz="2000" b="1">
                <a:solidFill>
                  <a:srgbClr val="000000"/>
                </a:solidFill>
                <a:cs typeface="Calibri"/>
              </a:rPr>
              <a:t>one</a:t>
            </a:r>
            <a:r>
              <a:rPr lang="en-US" sz="2000">
                <a:solidFill>
                  <a:srgbClr val="000000"/>
                </a:solidFill>
                <a:cs typeface="Calibri"/>
              </a:rPr>
              <a:t> NIDG scholarship only)</a:t>
            </a:r>
            <a:endParaRPr lang="en-US" sz="2000">
              <a:solidFill>
                <a:srgbClr val="005689"/>
              </a:solidFill>
              <a:cs typeface="Calibri"/>
            </a:endParaRPr>
          </a:p>
          <a:p>
            <a:pPr lvl="1">
              <a:buFont typeface="Courier New" panose="020B0604020202020204" pitchFamily="34" charset="0"/>
              <a:buChar char="o"/>
            </a:pPr>
            <a:r>
              <a:rPr lang="en-US" sz="2000">
                <a:solidFill>
                  <a:srgbClr val="000000"/>
                </a:solidFill>
                <a:cs typeface="Calibri"/>
              </a:rPr>
              <a:t>Other personnel such as technicians and laboratory assistants </a:t>
            </a:r>
          </a:p>
          <a:p>
            <a:pPr marL="457200" lvl="1" indent="0">
              <a:buNone/>
            </a:pPr>
            <a:endParaRPr lang="en-US" sz="2000">
              <a:solidFill>
                <a:srgbClr val="000000"/>
              </a:solidFill>
              <a:cs typeface="Calibri"/>
            </a:endParaRPr>
          </a:p>
          <a:p>
            <a:pPr marL="0" indent="0">
              <a:buNone/>
            </a:pPr>
            <a:r>
              <a:rPr lang="en-US" sz="2000" b="1">
                <a:solidFill>
                  <a:srgbClr val="000000"/>
                </a:solidFill>
                <a:cs typeface="Calibri"/>
              </a:rPr>
              <a:t>Who cannot draw a salary from the grant</a:t>
            </a:r>
            <a:endParaRPr lang="en-US" sz="2000">
              <a:cs typeface="Calibri"/>
            </a:endParaRPr>
          </a:p>
          <a:p>
            <a:pPr lvl="1">
              <a:buFont typeface="Courier New" panose="020B0604020202020204" pitchFamily="34" charset="0"/>
              <a:buChar char="o"/>
            </a:pPr>
            <a:r>
              <a:rPr lang="en-US" sz="2000">
                <a:solidFill>
                  <a:srgbClr val="000000"/>
                </a:solidFill>
                <a:cs typeface="Calibri"/>
              </a:rPr>
              <a:t>Those that do not meet the citizen eligibility criteria</a:t>
            </a:r>
            <a:endParaRPr lang="en-US" sz="2000">
              <a:solidFill>
                <a:srgbClr val="005689"/>
              </a:solidFill>
              <a:cs typeface="Calibri"/>
            </a:endParaRPr>
          </a:p>
          <a:p>
            <a:pPr lvl="1">
              <a:buFont typeface="Courier New" panose="020B0604020202020204" pitchFamily="34" charset="0"/>
              <a:buChar char="o"/>
            </a:pPr>
            <a:r>
              <a:rPr lang="en-US" sz="2000">
                <a:solidFill>
                  <a:srgbClr val="000000"/>
                </a:solidFill>
                <a:cs typeface="Calibri"/>
              </a:rPr>
              <a:t>Chief Investigators with </a:t>
            </a:r>
            <a:r>
              <a:rPr lang="en-US" sz="2000" b="1" i="1">
                <a:solidFill>
                  <a:srgbClr val="000000"/>
                </a:solidFill>
                <a:cs typeface="Calibri"/>
              </a:rPr>
              <a:t>more</a:t>
            </a:r>
            <a:r>
              <a:rPr lang="en-US" sz="2000">
                <a:solidFill>
                  <a:srgbClr val="000000"/>
                </a:solidFill>
                <a:cs typeface="Calibri"/>
              </a:rPr>
              <a:t> than 10 years since the award of earliest PhD, including Allowable Career Interruptions</a:t>
            </a:r>
            <a:endParaRPr lang="en-US" sz="2000">
              <a:solidFill>
                <a:srgbClr val="0B284E"/>
              </a:solidFill>
              <a:cs typeface="Calibri"/>
            </a:endParaRPr>
          </a:p>
          <a:p>
            <a:pPr lvl="1">
              <a:buFont typeface="Courier New" panose="020B0604020202020204" pitchFamily="34" charset="0"/>
              <a:buChar char="o"/>
            </a:pPr>
            <a:r>
              <a:rPr lang="en-US" sz="2000">
                <a:solidFill>
                  <a:srgbClr val="000000"/>
                </a:solidFill>
                <a:cs typeface="Calibri"/>
              </a:rPr>
              <a:t>Partner Investigators (PIs)</a:t>
            </a:r>
            <a:endParaRPr lang="en-US" sz="2000">
              <a:cs typeface="Calibri"/>
            </a:endParaRPr>
          </a:p>
          <a:p>
            <a:endParaRPr lang="en-US">
              <a:cs typeface="Calibri"/>
            </a:endParaRPr>
          </a:p>
        </p:txBody>
      </p:sp>
    </p:spTree>
    <p:extLst>
      <p:ext uri="{BB962C8B-B14F-4D97-AF65-F5344CB8AC3E}">
        <p14:creationId xmlns:p14="http://schemas.microsoft.com/office/powerpoint/2010/main" val="36285481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6E77D-CFF6-4F0B-A827-C7B014A50141}"/>
              </a:ext>
            </a:extLst>
          </p:cNvPr>
          <p:cNvSpPr>
            <a:spLocks noGrp="1"/>
          </p:cNvSpPr>
          <p:nvPr>
            <p:ph type="title"/>
          </p:nvPr>
        </p:nvSpPr>
        <p:spPr/>
        <p:txBody>
          <a:bodyPr>
            <a:normAutofit/>
          </a:bodyPr>
          <a:lstStyle/>
          <a:p>
            <a:r>
              <a:rPr lang="en-AU">
                <a:latin typeface="Circe Rounded Web Bold" panose="020F0602020203020203" pitchFamily="34" charset="0"/>
              </a:rPr>
              <a:t>Organisation eligibility</a:t>
            </a:r>
          </a:p>
        </p:txBody>
      </p:sp>
      <p:sp>
        <p:nvSpPr>
          <p:cNvPr id="3" name="Content Placeholder 2">
            <a:extLst>
              <a:ext uri="{FF2B5EF4-FFF2-40B4-BE49-F238E27FC236}">
                <a16:creationId xmlns:a16="http://schemas.microsoft.com/office/drawing/2014/main" id="{90CE96FD-77EF-4E97-A6C4-4D0A07457B7D}"/>
              </a:ext>
            </a:extLst>
          </p:cNvPr>
          <p:cNvSpPr>
            <a:spLocks noGrp="1"/>
          </p:cNvSpPr>
          <p:nvPr>
            <p:ph idx="1"/>
          </p:nvPr>
        </p:nvSpPr>
        <p:spPr>
          <a:xfrm>
            <a:off x="838200" y="1450721"/>
            <a:ext cx="10515600" cy="4351338"/>
          </a:xfrm>
        </p:spPr>
        <p:txBody>
          <a:bodyPr vert="horz" lIns="91440" tIns="45720" rIns="91440" bIns="45720" rtlCol="0" anchor="t">
            <a:normAutofit fontScale="92500" lnSpcReduction="20000"/>
          </a:bodyPr>
          <a:lstStyle/>
          <a:p>
            <a:pPr>
              <a:lnSpc>
                <a:spcPct val="120000"/>
              </a:lnSpc>
              <a:spcBef>
                <a:spcPts val="600"/>
              </a:spcBef>
              <a:spcAft>
                <a:spcPts val="600"/>
              </a:spcAft>
            </a:pPr>
            <a:r>
              <a:rPr lang="en-AU">
                <a:latin typeface="Calibri"/>
                <a:ea typeface="Calibri" panose="020F0502020204030204" pitchFamily="34" charset="0"/>
                <a:cs typeface="Times New Roman"/>
              </a:rPr>
              <a:t>Administering Organisation</a:t>
            </a:r>
          </a:p>
          <a:p>
            <a:pPr>
              <a:lnSpc>
                <a:spcPct val="120000"/>
              </a:lnSpc>
              <a:spcBef>
                <a:spcPts val="600"/>
              </a:spcBef>
              <a:spcAft>
                <a:spcPts val="600"/>
              </a:spcAft>
            </a:pPr>
            <a:r>
              <a:rPr lang="en-AU">
                <a:latin typeface="Calibri"/>
                <a:ea typeface="Calibri" panose="020F0502020204030204" pitchFamily="34" charset="0"/>
                <a:cs typeface="Times New Roman"/>
              </a:rPr>
              <a:t>Eligible Organisations</a:t>
            </a:r>
          </a:p>
          <a:p>
            <a:pPr>
              <a:lnSpc>
                <a:spcPct val="120000"/>
              </a:lnSpc>
              <a:spcBef>
                <a:spcPts val="600"/>
              </a:spcBef>
              <a:spcAft>
                <a:spcPts val="600"/>
              </a:spcAft>
            </a:pPr>
            <a:r>
              <a:rPr lang="en-AU">
                <a:latin typeface="Calibri"/>
                <a:ea typeface="Calibri" panose="020F0502020204030204" pitchFamily="34" charset="0"/>
                <a:cs typeface="Times New Roman"/>
              </a:rPr>
              <a:t>Other Organisations</a:t>
            </a:r>
          </a:p>
          <a:p>
            <a:pPr>
              <a:lnSpc>
                <a:spcPct val="120000"/>
              </a:lnSpc>
              <a:spcBef>
                <a:spcPts val="600"/>
              </a:spcBef>
              <a:spcAft>
                <a:spcPts val="600"/>
              </a:spcAft>
            </a:pPr>
            <a:r>
              <a:rPr lang="en-AU">
                <a:latin typeface="Calibri"/>
                <a:cs typeface="Times New Roman"/>
              </a:rPr>
              <a:t>All Organisations </a:t>
            </a:r>
            <a:r>
              <a:rPr lang="en-AU" b="1">
                <a:latin typeface="Calibri"/>
                <a:cs typeface="Times New Roman"/>
              </a:rPr>
              <a:t>MUST</a:t>
            </a:r>
            <a:r>
              <a:rPr lang="en-AU">
                <a:latin typeface="Calibri"/>
                <a:cs typeface="Times New Roman"/>
              </a:rPr>
              <a:t> be Australian</a:t>
            </a:r>
          </a:p>
          <a:p>
            <a:pPr>
              <a:lnSpc>
                <a:spcPct val="120000"/>
              </a:lnSpc>
              <a:spcBef>
                <a:spcPts val="600"/>
              </a:spcBef>
              <a:spcAft>
                <a:spcPts val="600"/>
              </a:spcAft>
            </a:pPr>
            <a:r>
              <a:rPr lang="en-AU">
                <a:latin typeface="Calibri"/>
                <a:cs typeface="Times New Roman"/>
              </a:rPr>
              <a:t>Organisations must </a:t>
            </a:r>
            <a:r>
              <a:rPr lang="en-AU" b="1">
                <a:latin typeface="Calibri"/>
                <a:cs typeface="Times New Roman"/>
              </a:rPr>
              <a:t>not </a:t>
            </a:r>
            <a:r>
              <a:rPr lang="en-AU">
                <a:latin typeface="Calibri"/>
                <a:cs typeface="Times New Roman"/>
              </a:rPr>
              <a:t>be part of the Australian National Intelligence Community (NIC)  </a:t>
            </a:r>
          </a:p>
          <a:p>
            <a:pPr>
              <a:lnSpc>
                <a:spcPct val="120000"/>
              </a:lnSpc>
              <a:spcBef>
                <a:spcPts val="600"/>
              </a:spcBef>
              <a:spcAft>
                <a:spcPts val="600"/>
              </a:spcAft>
            </a:pPr>
            <a:r>
              <a:rPr lang="en-AU">
                <a:latin typeface="Calibri"/>
                <a:ea typeface="Calibri" panose="020F0502020204030204" pitchFamily="34" charset="0"/>
                <a:cs typeface="Times New Roman"/>
              </a:rPr>
              <a:t>Publicly Funded Research Agencies can be listed as Other Organisations. </a:t>
            </a:r>
          </a:p>
          <a:p>
            <a:pPr marL="0" indent="0">
              <a:lnSpc>
                <a:spcPct val="123000"/>
              </a:lnSpc>
              <a:spcBef>
                <a:spcPts val="600"/>
              </a:spcBef>
              <a:spcAft>
                <a:spcPts val="600"/>
              </a:spcAft>
              <a:buNone/>
            </a:pPr>
            <a:r>
              <a:rPr lang="en-AU" sz="2100">
                <a:ea typeface="Calibri" panose="020F0502020204030204" pitchFamily="34" charset="0"/>
                <a:cs typeface="Times New Roman"/>
              </a:rPr>
              <a:t>Refer to the NIDG ID26 Grant Guidelines for further information</a:t>
            </a:r>
          </a:p>
        </p:txBody>
      </p:sp>
    </p:spTree>
    <p:extLst>
      <p:ext uri="{BB962C8B-B14F-4D97-AF65-F5344CB8AC3E}">
        <p14:creationId xmlns:p14="http://schemas.microsoft.com/office/powerpoint/2010/main" val="20863742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A1AC8D-0AB3-362B-66EC-0D9A04A898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5D6D1A-04D8-CC32-3DB8-9704B8BE97F9}"/>
              </a:ext>
            </a:extLst>
          </p:cNvPr>
          <p:cNvSpPr>
            <a:spLocks noGrp="1"/>
          </p:cNvSpPr>
          <p:nvPr>
            <p:ph type="title"/>
          </p:nvPr>
        </p:nvSpPr>
        <p:spPr>
          <a:xfrm>
            <a:off x="838200" y="86951"/>
            <a:ext cx="10515600" cy="1325563"/>
          </a:xfrm>
        </p:spPr>
        <p:txBody>
          <a:bodyPr>
            <a:normAutofit/>
          </a:bodyPr>
          <a:lstStyle/>
          <a:p>
            <a:r>
              <a:rPr lang="en-AU" sz="4800" b="1">
                <a:latin typeface="Circe Rounded Web Bold" panose="020F0602020203020203" pitchFamily="34" charset="0"/>
                <a:ea typeface="Calibri" panose="020F0502020204030204" pitchFamily="34" charset="0"/>
                <a:cs typeface="Times New Roman" panose="02020603050405020304" pitchFamily="18" charset="0"/>
              </a:rPr>
              <a:t>Adelaide University merger</a:t>
            </a:r>
            <a:endParaRPr lang="en-AU">
              <a:latin typeface="Circe Rounded Web Bold" panose="020F0602020203020203" pitchFamily="34" charset="0"/>
            </a:endParaRPr>
          </a:p>
        </p:txBody>
      </p:sp>
      <p:sp>
        <p:nvSpPr>
          <p:cNvPr id="3" name="Content Placeholder 2">
            <a:extLst>
              <a:ext uri="{FF2B5EF4-FFF2-40B4-BE49-F238E27FC236}">
                <a16:creationId xmlns:a16="http://schemas.microsoft.com/office/drawing/2014/main" id="{C3F9476A-47A3-883D-6B1B-7DA89AC300C4}"/>
              </a:ext>
            </a:extLst>
          </p:cNvPr>
          <p:cNvSpPr>
            <a:spLocks noGrp="1"/>
          </p:cNvSpPr>
          <p:nvPr>
            <p:ph idx="1"/>
          </p:nvPr>
        </p:nvSpPr>
        <p:spPr>
          <a:xfrm>
            <a:off x="283465" y="1096123"/>
            <a:ext cx="11541447" cy="1130935"/>
          </a:xfrm>
        </p:spPr>
        <p:txBody>
          <a:bodyPr vert="horz" lIns="91440" tIns="45720" rIns="91440" bIns="45720" rtlCol="0" anchor="t">
            <a:normAutofit/>
          </a:bodyPr>
          <a:lstStyle/>
          <a:p>
            <a:pPr marL="0" lvl="0" indent="0" algn="ctr">
              <a:lnSpc>
                <a:spcPct val="100000"/>
              </a:lnSpc>
              <a:spcBef>
                <a:spcPts val="0"/>
              </a:spcBef>
              <a:buNone/>
            </a:pPr>
            <a:r>
              <a:rPr lang="en-AU">
                <a:solidFill>
                  <a:srgbClr val="FF0000"/>
                </a:solidFill>
              </a:rPr>
              <a:t>The University of Adelaide or University of South Australia </a:t>
            </a:r>
          </a:p>
          <a:p>
            <a:pPr marL="0" lvl="0" indent="0" algn="ctr">
              <a:buNone/>
            </a:pPr>
            <a:r>
              <a:rPr lang="en-AU">
                <a:solidFill>
                  <a:srgbClr val="FF0000"/>
                </a:solidFill>
              </a:rPr>
              <a:t>are a participating as an Organisation or Investigator</a:t>
            </a:r>
            <a:endParaRPr lang="en-AU" sz="2400" b="1">
              <a:solidFill>
                <a:srgbClr val="FF0000"/>
              </a:solidFill>
            </a:endParaRPr>
          </a:p>
          <a:p>
            <a:pPr lvl="1"/>
            <a:endParaRPr lang="en-AU" sz="2000"/>
          </a:p>
        </p:txBody>
      </p:sp>
      <p:pic>
        <p:nvPicPr>
          <p:cNvPr id="4" name="Picture 3" descr="A screenshot of a computer&#10;&#10;AI-generated content may be incorrect.">
            <a:extLst>
              <a:ext uri="{FF2B5EF4-FFF2-40B4-BE49-F238E27FC236}">
                <a16:creationId xmlns:a16="http://schemas.microsoft.com/office/drawing/2014/main" id="{81810B18-336F-D061-1371-9687BD9E3FE7}"/>
              </a:ext>
            </a:extLst>
          </p:cNvPr>
          <p:cNvPicPr>
            <a:picLocks noChangeAspect="1"/>
          </p:cNvPicPr>
          <p:nvPr/>
        </p:nvPicPr>
        <p:blipFill rotWithShape="1">
          <a:blip r:embed="rId3">
            <a:extLst>
              <a:ext uri="{28A0092B-C50C-407E-A947-70E740481C1C}">
                <a14:useLocalDpi xmlns:a14="http://schemas.microsoft.com/office/drawing/2010/main" val="0"/>
              </a:ext>
            </a:extLst>
          </a:blip>
          <a:srcRect b="55909"/>
          <a:stretch>
            <a:fillRect/>
          </a:stretch>
        </p:blipFill>
        <p:spPr bwMode="auto">
          <a:xfrm>
            <a:off x="7900710" y="2164777"/>
            <a:ext cx="3975100" cy="1130935"/>
          </a:xfrm>
          <a:prstGeom prst="rect">
            <a:avLst/>
          </a:prstGeom>
          <a:noFill/>
          <a:ln>
            <a:solidFill>
              <a:srgbClr val="000000"/>
            </a:solidFill>
          </a:ln>
          <a:extLst>
            <a:ext uri="{53640926-AAD7-44D8-BBD7-CCE9431645EC}">
              <a14:shadowObscured xmlns:a14="http://schemas.microsoft.com/office/drawing/2010/main"/>
            </a:ext>
          </a:extLst>
        </p:spPr>
      </p:pic>
      <p:sp>
        <p:nvSpPr>
          <p:cNvPr id="5" name="Content Placeholder 2">
            <a:extLst>
              <a:ext uri="{FF2B5EF4-FFF2-40B4-BE49-F238E27FC236}">
                <a16:creationId xmlns:a16="http://schemas.microsoft.com/office/drawing/2014/main" id="{514DF164-E240-8880-85AB-A5C09CEF3AEB}"/>
              </a:ext>
            </a:extLst>
          </p:cNvPr>
          <p:cNvSpPr txBox="1">
            <a:spLocks/>
          </p:cNvSpPr>
          <p:nvPr/>
        </p:nvSpPr>
        <p:spPr>
          <a:xfrm>
            <a:off x="283465" y="2564714"/>
            <a:ext cx="7464551" cy="371052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400" b="1"/>
              <a:t>Question A2</a:t>
            </a:r>
            <a:r>
              <a:rPr lang="en-AU" sz="2400"/>
              <a:t> </a:t>
            </a:r>
            <a:r>
              <a:rPr lang="en-AU" sz="2400" b="1"/>
              <a:t>Person Participant Summary</a:t>
            </a:r>
            <a:r>
              <a:rPr lang="en-AU" sz="2400"/>
              <a:t>: </a:t>
            </a:r>
          </a:p>
          <a:p>
            <a:pPr lvl="1"/>
            <a:r>
              <a:rPr lang="en-AU" sz="2000"/>
              <a:t>Current Organisation -This will remain as either ‘The University of Adelaide’ or ‘University of South Australia’, as this is auto populated from the participants’ Employment section of their RMS profile. </a:t>
            </a:r>
          </a:p>
          <a:p>
            <a:pPr marL="457200" lvl="1" indent="0">
              <a:buNone/>
            </a:pPr>
            <a:endParaRPr lang="en-AU" sz="2000"/>
          </a:p>
          <a:p>
            <a:r>
              <a:rPr lang="en-AU" sz="2400" b="1"/>
              <a:t>Question A3  Organisation Participant Summary</a:t>
            </a:r>
            <a:r>
              <a:rPr lang="en-AU" sz="2400"/>
              <a:t>: </a:t>
            </a:r>
          </a:p>
          <a:p>
            <a:pPr marL="0" indent="0">
              <a:buNone/>
            </a:pPr>
            <a:r>
              <a:rPr lang="en-AU" sz="2000">
                <a:solidFill>
                  <a:schemeClr val="tx1"/>
                </a:solidFill>
              </a:rPr>
              <a:t>             Administering Organisation or Other Eligible Organisation</a:t>
            </a:r>
          </a:p>
          <a:p>
            <a:pPr lvl="1"/>
            <a:r>
              <a:rPr lang="en-AU" sz="2000" b="1"/>
              <a:t> </a:t>
            </a:r>
            <a:r>
              <a:rPr lang="en-AU" sz="2000"/>
              <a:t>Select ‘Adelaide University’</a:t>
            </a:r>
          </a:p>
        </p:txBody>
      </p:sp>
      <p:pic>
        <p:nvPicPr>
          <p:cNvPr id="7" name="Picture 6" descr="A screenshot of a computer&#10;&#10;AI-generated content may be incorrect.">
            <a:extLst>
              <a:ext uri="{FF2B5EF4-FFF2-40B4-BE49-F238E27FC236}">
                <a16:creationId xmlns:a16="http://schemas.microsoft.com/office/drawing/2014/main" id="{2B9552E5-AA39-C5CE-119A-AEC4849CA14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00710" y="4693226"/>
            <a:ext cx="3975100" cy="1187450"/>
          </a:xfrm>
          <a:prstGeom prst="rect">
            <a:avLst/>
          </a:prstGeom>
          <a:noFill/>
          <a:ln>
            <a:solidFill>
              <a:srgbClr val="000000"/>
            </a:solidFill>
          </a:ln>
        </p:spPr>
      </p:pic>
      <p:pic>
        <p:nvPicPr>
          <p:cNvPr id="8" name="Picture 7" descr="A screenshot of a computer&#10;&#10;AI-generated content may be incorrect.">
            <a:extLst>
              <a:ext uri="{FF2B5EF4-FFF2-40B4-BE49-F238E27FC236}">
                <a16:creationId xmlns:a16="http://schemas.microsoft.com/office/drawing/2014/main" id="{9BBF38F6-BC20-4A5F-BE4F-269239B00685}"/>
              </a:ext>
            </a:extLst>
          </p:cNvPr>
          <p:cNvPicPr>
            <a:picLocks noChangeAspect="1"/>
          </p:cNvPicPr>
          <p:nvPr/>
        </p:nvPicPr>
        <p:blipFill rotWithShape="1">
          <a:blip r:embed="rId3">
            <a:extLst>
              <a:ext uri="{28A0092B-C50C-407E-A947-70E740481C1C}">
                <a14:useLocalDpi xmlns:a14="http://schemas.microsoft.com/office/drawing/2010/main" val="0"/>
              </a:ext>
            </a:extLst>
          </a:blip>
          <a:srcRect t="42237" b="13667"/>
          <a:stretch>
            <a:fillRect/>
          </a:stretch>
        </p:blipFill>
        <p:spPr bwMode="auto">
          <a:xfrm>
            <a:off x="7900710" y="3429001"/>
            <a:ext cx="3975100" cy="1130936"/>
          </a:xfrm>
          <a:prstGeom prst="rect">
            <a:avLst/>
          </a:prstGeom>
          <a:noFill/>
          <a:ln>
            <a:solidFill>
              <a:srgbClr val="000000"/>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165371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6E77D-CFF6-4F0B-A827-C7B014A50141}"/>
              </a:ext>
            </a:extLst>
          </p:cNvPr>
          <p:cNvSpPr>
            <a:spLocks noGrp="1"/>
          </p:cNvSpPr>
          <p:nvPr>
            <p:ph type="title"/>
          </p:nvPr>
        </p:nvSpPr>
        <p:spPr/>
        <p:txBody>
          <a:bodyPr>
            <a:normAutofit/>
          </a:bodyPr>
          <a:lstStyle/>
          <a:p>
            <a:r>
              <a:rPr lang="en-AU" sz="4800" b="1">
                <a:latin typeface="Circe Rounded Web Bold" panose="020F0602020203020203" pitchFamily="34" charset="0"/>
                <a:ea typeface="Calibri" panose="020F0502020204030204" pitchFamily="34" charset="0"/>
                <a:cs typeface="Times New Roman" panose="02020603050405020304" pitchFamily="18" charset="0"/>
              </a:rPr>
              <a:t>Adelaide University merger</a:t>
            </a:r>
            <a:endParaRPr lang="en-AU">
              <a:latin typeface="Circe Rounded Web Bold" panose="020F0602020203020203" pitchFamily="34" charset="0"/>
            </a:endParaRPr>
          </a:p>
        </p:txBody>
      </p:sp>
      <p:sp>
        <p:nvSpPr>
          <p:cNvPr id="3" name="Content Placeholder 2">
            <a:extLst>
              <a:ext uri="{FF2B5EF4-FFF2-40B4-BE49-F238E27FC236}">
                <a16:creationId xmlns:a16="http://schemas.microsoft.com/office/drawing/2014/main" id="{BA3A9B93-1E3A-C6BC-59BF-A18F6B8D51D9}"/>
              </a:ext>
            </a:extLst>
          </p:cNvPr>
          <p:cNvSpPr>
            <a:spLocks noGrp="1"/>
          </p:cNvSpPr>
          <p:nvPr>
            <p:ph idx="1"/>
          </p:nvPr>
        </p:nvSpPr>
        <p:spPr>
          <a:xfrm>
            <a:off x="195444" y="1368111"/>
            <a:ext cx="11719189" cy="4808854"/>
          </a:xfrm>
        </p:spPr>
        <p:txBody>
          <a:bodyPr vert="horz" lIns="91440" tIns="45720" rIns="91440" bIns="45720" rtlCol="0" anchor="t">
            <a:normAutofit/>
          </a:bodyPr>
          <a:lstStyle/>
          <a:p>
            <a:pPr marL="0" lvl="0" indent="0" algn="ctr">
              <a:lnSpc>
                <a:spcPct val="100000"/>
              </a:lnSpc>
              <a:spcBef>
                <a:spcPts val="0"/>
              </a:spcBef>
              <a:buNone/>
            </a:pPr>
            <a:r>
              <a:rPr lang="en-AU">
                <a:solidFill>
                  <a:srgbClr val="FF0000"/>
                </a:solidFill>
              </a:rPr>
              <a:t>The University of Adelaide or University of South Australia </a:t>
            </a:r>
          </a:p>
          <a:p>
            <a:pPr marL="0" lvl="0" indent="0" algn="ctr">
              <a:buNone/>
            </a:pPr>
            <a:r>
              <a:rPr lang="en-AU">
                <a:solidFill>
                  <a:srgbClr val="FF0000"/>
                </a:solidFill>
              </a:rPr>
              <a:t>are a participating as an Organisation or Investigator</a:t>
            </a:r>
            <a:endParaRPr lang="en-AU" sz="2400" b="1">
              <a:solidFill>
                <a:srgbClr val="FF0000"/>
              </a:solidFill>
            </a:endParaRPr>
          </a:p>
          <a:p>
            <a:pPr lvl="0"/>
            <a:r>
              <a:rPr lang="en-AU" sz="2200" b="1"/>
              <a:t>Question F10 –</a:t>
            </a:r>
            <a:r>
              <a:rPr lang="en-AU" sz="2200"/>
              <a:t> </a:t>
            </a:r>
            <a:r>
              <a:rPr lang="en-AU" sz="2200" b="1"/>
              <a:t>Employment at Commencement Dat</a:t>
            </a:r>
            <a:r>
              <a:rPr lang="en-AU" sz="2400" b="1"/>
              <a:t>e</a:t>
            </a:r>
            <a:endParaRPr lang="en-AU" sz="2400"/>
          </a:p>
          <a:p>
            <a:pPr lvl="1"/>
            <a:r>
              <a:rPr lang="en-AU" sz="2000"/>
              <a:t>Select ‘Adelaide University’.</a:t>
            </a:r>
          </a:p>
          <a:p>
            <a:pPr lvl="0"/>
            <a:endParaRPr lang="en-AU" sz="2400" b="1"/>
          </a:p>
          <a:p>
            <a:pPr lvl="0"/>
            <a:endParaRPr lang="en-AU" sz="2400" b="1"/>
          </a:p>
          <a:p>
            <a:pPr lvl="0"/>
            <a:r>
              <a:rPr lang="en-AU" sz="2200" b="1"/>
              <a:t>Question F11 – Relevant Organisation at Commencement date</a:t>
            </a:r>
            <a:endParaRPr lang="en-AU" sz="2200"/>
          </a:p>
          <a:p>
            <a:pPr lvl="1"/>
            <a:r>
              <a:rPr lang="en-AU" sz="2000"/>
              <a:t>Select ‘Adelaide University’. </a:t>
            </a:r>
          </a:p>
        </p:txBody>
      </p:sp>
      <p:pic>
        <p:nvPicPr>
          <p:cNvPr id="4" name="Picture 3" descr="A screenshot of a computer&#10;&#10;AI-generated content may be incorrect.">
            <a:extLst>
              <a:ext uri="{FF2B5EF4-FFF2-40B4-BE49-F238E27FC236}">
                <a16:creationId xmlns:a16="http://schemas.microsoft.com/office/drawing/2014/main" id="{BF2F793D-F27F-806C-E229-096E0EC81253}"/>
              </a:ext>
            </a:extLst>
          </p:cNvPr>
          <p:cNvPicPr>
            <a:picLocks noChangeAspect="1"/>
          </p:cNvPicPr>
          <p:nvPr/>
        </p:nvPicPr>
        <p:blipFill rotWithShape="1">
          <a:blip r:embed="rId3">
            <a:extLst>
              <a:ext uri="{28A0092B-C50C-407E-A947-70E740481C1C}">
                <a14:useLocalDpi xmlns:a14="http://schemas.microsoft.com/office/drawing/2010/main" val="0"/>
              </a:ext>
            </a:extLst>
          </a:blip>
          <a:srcRect b="42488"/>
          <a:stretch>
            <a:fillRect/>
          </a:stretch>
        </p:blipFill>
        <p:spPr bwMode="auto">
          <a:xfrm>
            <a:off x="7748068" y="2517759"/>
            <a:ext cx="3975100" cy="1654175"/>
          </a:xfrm>
          <a:prstGeom prst="rect">
            <a:avLst/>
          </a:prstGeom>
          <a:noFill/>
          <a:ln>
            <a:solidFill>
              <a:srgbClr val="000000"/>
            </a:solidFill>
          </a:ln>
          <a:extLst>
            <a:ext uri="{53640926-AAD7-44D8-BBD7-CCE9431645EC}">
              <a14:shadowObscured xmlns:a14="http://schemas.microsoft.com/office/drawing/2010/main"/>
            </a:ext>
          </a:extLst>
        </p:spPr>
      </p:pic>
      <p:pic>
        <p:nvPicPr>
          <p:cNvPr id="5" name="Picture 4" descr="A screenshot of a computer&#10;&#10;AI-generated content may be incorrect.">
            <a:extLst>
              <a:ext uri="{FF2B5EF4-FFF2-40B4-BE49-F238E27FC236}">
                <a16:creationId xmlns:a16="http://schemas.microsoft.com/office/drawing/2014/main" id="{D611CA75-0ADD-EB7C-A050-FC4A02E0DB5E}"/>
              </a:ext>
            </a:extLst>
          </p:cNvPr>
          <p:cNvPicPr>
            <a:picLocks noChangeAspect="1"/>
          </p:cNvPicPr>
          <p:nvPr/>
        </p:nvPicPr>
        <p:blipFill rotWithShape="1">
          <a:blip r:embed="rId3">
            <a:extLst>
              <a:ext uri="{28A0092B-C50C-407E-A947-70E740481C1C}">
                <a14:useLocalDpi xmlns:a14="http://schemas.microsoft.com/office/drawing/2010/main" val="0"/>
              </a:ext>
            </a:extLst>
          </a:blip>
          <a:srcRect t="56778"/>
          <a:stretch>
            <a:fillRect/>
          </a:stretch>
        </p:blipFill>
        <p:spPr bwMode="auto">
          <a:xfrm>
            <a:off x="7748068" y="4650971"/>
            <a:ext cx="3975100" cy="1242695"/>
          </a:xfrm>
          <a:prstGeom prst="rect">
            <a:avLst/>
          </a:prstGeom>
          <a:noFill/>
          <a:ln>
            <a:solidFill>
              <a:srgbClr val="000000"/>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077164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6E77D-CFF6-4F0B-A827-C7B014A50141}"/>
              </a:ext>
            </a:extLst>
          </p:cNvPr>
          <p:cNvSpPr>
            <a:spLocks noGrp="1"/>
          </p:cNvSpPr>
          <p:nvPr>
            <p:ph type="title"/>
          </p:nvPr>
        </p:nvSpPr>
        <p:spPr/>
        <p:txBody>
          <a:bodyPr>
            <a:normAutofit/>
          </a:bodyPr>
          <a:lstStyle/>
          <a:p>
            <a:r>
              <a:rPr lang="en-AU">
                <a:latin typeface="Circe Rounded Web Bold"/>
              </a:rPr>
              <a:t>NIDG Assessment Criteria</a:t>
            </a:r>
          </a:p>
        </p:txBody>
      </p:sp>
      <p:sp>
        <p:nvSpPr>
          <p:cNvPr id="5" name="TextBox 4">
            <a:extLst>
              <a:ext uri="{FF2B5EF4-FFF2-40B4-BE49-F238E27FC236}">
                <a16:creationId xmlns:a16="http://schemas.microsoft.com/office/drawing/2014/main" id="{F32C86F7-20FF-4B0A-8544-19F7390156D2}"/>
              </a:ext>
            </a:extLst>
          </p:cNvPr>
          <p:cNvSpPr txBox="1"/>
          <p:nvPr/>
        </p:nvSpPr>
        <p:spPr>
          <a:xfrm>
            <a:off x="677075" y="1695123"/>
            <a:ext cx="11112403" cy="4124206"/>
          </a:xfrm>
          <a:prstGeom prst="rect">
            <a:avLst/>
          </a:prstGeom>
          <a:noFill/>
        </p:spPr>
        <p:txBody>
          <a:bodyPr wrap="square" lIns="91440" tIns="45720" rIns="91440" bIns="45720" anchor="t">
            <a:spAutoFit/>
          </a:bodyPr>
          <a:lstStyle/>
          <a:p>
            <a:pPr marL="285750" indent="-285750">
              <a:spcBef>
                <a:spcPts val="600"/>
              </a:spcBef>
              <a:spcAft>
                <a:spcPts val="600"/>
              </a:spcAft>
              <a:buFont typeface="Arial" panose="020B0604020202020204" pitchFamily="34" charset="0"/>
              <a:buChar char="•"/>
            </a:pPr>
            <a:r>
              <a:rPr lang="en-AU" sz="2400" b="1">
                <a:ea typeface="MS PMincho"/>
                <a:cs typeface="Times New Roman"/>
              </a:rPr>
              <a:t>Project quality and benefit </a:t>
            </a:r>
            <a:r>
              <a:rPr lang="en-AU" sz="2400" b="1">
                <a:ea typeface="Times New Roman" panose="02020603050405020304" pitchFamily="18" charset="0"/>
                <a:cs typeface="Times New Roman"/>
              </a:rPr>
              <a:t>	</a:t>
            </a:r>
            <a:r>
              <a:rPr lang="en-AU" sz="2400" b="1">
                <a:ea typeface="MS PMincho"/>
                <a:cs typeface="Times New Roman"/>
              </a:rPr>
              <a:t>60%</a:t>
            </a:r>
            <a:endParaRPr lang="en-AU" sz="2400">
              <a:ea typeface="MS PMincho"/>
              <a:cs typeface="Times New Roman"/>
            </a:endParaRPr>
          </a:p>
          <a:p>
            <a:pPr marL="285750" indent="-285750">
              <a:spcBef>
                <a:spcPts val="600"/>
              </a:spcBef>
              <a:spcAft>
                <a:spcPts val="600"/>
              </a:spcAft>
              <a:buFont typeface="Arial" panose="020B0604020202020204" pitchFamily="34" charset="0"/>
              <a:buChar char="•"/>
            </a:pPr>
            <a:r>
              <a:rPr lang="en-AU" sz="2400" b="1">
                <a:ea typeface="MS PMincho"/>
                <a:cs typeface="Times New Roman"/>
              </a:rPr>
              <a:t>Investigator(s)/Capability 		25% </a:t>
            </a:r>
            <a:endParaRPr lang="en-AU" sz="2400">
              <a:ea typeface="MS PMincho"/>
              <a:cs typeface="Times New Roman"/>
            </a:endParaRPr>
          </a:p>
          <a:p>
            <a:pPr marL="285750" indent="-285750">
              <a:spcBef>
                <a:spcPts val="600"/>
              </a:spcBef>
              <a:spcAft>
                <a:spcPts val="600"/>
              </a:spcAft>
              <a:buFont typeface="Arial" panose="020B0604020202020204" pitchFamily="34" charset="0"/>
              <a:buChar char="•"/>
            </a:pPr>
            <a:r>
              <a:rPr lang="en-AU" sz="2400" b="1">
                <a:ea typeface="MS PMincho"/>
                <a:cs typeface="Times New Roman"/>
              </a:rPr>
              <a:t>Feasibility and commitment </a:t>
            </a:r>
            <a:r>
              <a:rPr lang="en-AU" sz="2400" b="1">
                <a:ea typeface="Times New Roman" panose="02020603050405020304" pitchFamily="18" charset="0"/>
                <a:cs typeface="Times New Roman"/>
              </a:rPr>
              <a:t>	</a:t>
            </a:r>
            <a:r>
              <a:rPr lang="en-AU" sz="2400" b="1">
                <a:ea typeface="MS PMincho"/>
                <a:cs typeface="Times New Roman"/>
              </a:rPr>
              <a:t>15%</a:t>
            </a:r>
          </a:p>
          <a:p>
            <a:pPr>
              <a:spcBef>
                <a:spcPts val="600"/>
              </a:spcBef>
              <a:spcAft>
                <a:spcPts val="600"/>
              </a:spcAft>
            </a:pPr>
            <a:r>
              <a:rPr lang="en-AU" sz="2400">
                <a:ea typeface="MS PMincho"/>
                <a:cs typeface="Times New Roman"/>
              </a:rPr>
              <a:t>Think about </a:t>
            </a:r>
          </a:p>
          <a:p>
            <a:pPr lvl="1">
              <a:spcBef>
                <a:spcPts val="600"/>
              </a:spcBef>
              <a:spcAft>
                <a:spcPts val="600"/>
              </a:spcAft>
            </a:pPr>
            <a:r>
              <a:rPr lang="en-AU" sz="2400"/>
              <a:t>- assessment </a:t>
            </a:r>
            <a:r>
              <a:rPr lang="en-AU" sz="2400">
                <a:ea typeface="MS PMincho"/>
                <a:cs typeface="Times New Roman"/>
              </a:rPr>
              <a:t>criteria</a:t>
            </a:r>
          </a:p>
          <a:p>
            <a:pPr lvl="1">
              <a:spcBef>
                <a:spcPts val="600"/>
              </a:spcBef>
              <a:spcAft>
                <a:spcPts val="600"/>
              </a:spcAft>
            </a:pPr>
            <a:r>
              <a:rPr lang="en-AU" sz="2400">
                <a:ea typeface="MS PMincho"/>
                <a:cs typeface="Times New Roman"/>
              </a:rPr>
              <a:t>- alignment with the challenges</a:t>
            </a:r>
          </a:p>
          <a:p>
            <a:pPr lvl="1">
              <a:spcBef>
                <a:spcPts val="600"/>
              </a:spcBef>
              <a:spcAft>
                <a:spcPts val="600"/>
              </a:spcAft>
            </a:pPr>
            <a:r>
              <a:rPr lang="en-AU" sz="2400">
                <a:ea typeface="MS PMincho"/>
                <a:cs typeface="Times New Roman"/>
              </a:rPr>
              <a:t>- project outcomes and </a:t>
            </a:r>
          </a:p>
          <a:p>
            <a:pPr lvl="1">
              <a:spcBef>
                <a:spcPts val="600"/>
              </a:spcBef>
              <a:spcAft>
                <a:spcPts val="600"/>
              </a:spcAft>
            </a:pPr>
            <a:r>
              <a:rPr lang="en-AU" sz="2400">
                <a:ea typeface="MS PMincho"/>
                <a:cs typeface="Times New Roman"/>
              </a:rPr>
              <a:t>- the audience</a:t>
            </a:r>
          </a:p>
        </p:txBody>
      </p:sp>
    </p:spTree>
    <p:extLst>
      <p:ext uri="{BB962C8B-B14F-4D97-AF65-F5344CB8AC3E}">
        <p14:creationId xmlns:p14="http://schemas.microsoft.com/office/powerpoint/2010/main" val="34824217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6E77D-CFF6-4F0B-A827-C7B014A50141}"/>
              </a:ext>
            </a:extLst>
          </p:cNvPr>
          <p:cNvSpPr>
            <a:spLocks noGrp="1"/>
          </p:cNvSpPr>
          <p:nvPr>
            <p:ph type="title"/>
          </p:nvPr>
        </p:nvSpPr>
        <p:spPr/>
        <p:txBody>
          <a:bodyPr>
            <a:normAutofit/>
          </a:bodyPr>
          <a:lstStyle/>
          <a:p>
            <a:r>
              <a:rPr lang="en-AU">
                <a:latin typeface="Circe Rounded Web Bold"/>
              </a:rPr>
              <a:t>Important considerations</a:t>
            </a:r>
          </a:p>
        </p:txBody>
      </p:sp>
      <p:sp>
        <p:nvSpPr>
          <p:cNvPr id="5" name="TextBox 4">
            <a:extLst>
              <a:ext uri="{FF2B5EF4-FFF2-40B4-BE49-F238E27FC236}">
                <a16:creationId xmlns:a16="http://schemas.microsoft.com/office/drawing/2014/main" id="{F32C86F7-20FF-4B0A-8544-19F7390156D2}"/>
              </a:ext>
            </a:extLst>
          </p:cNvPr>
          <p:cNvSpPr txBox="1"/>
          <p:nvPr/>
        </p:nvSpPr>
        <p:spPr>
          <a:xfrm>
            <a:off x="838200" y="1325440"/>
            <a:ext cx="11233638" cy="5153783"/>
          </a:xfrm>
          <a:prstGeom prst="rect">
            <a:avLst/>
          </a:prstGeom>
          <a:noFill/>
        </p:spPr>
        <p:txBody>
          <a:bodyPr wrap="square" lIns="91440" tIns="45720" rIns="91440" bIns="45720" anchor="t">
            <a:spAutoFit/>
          </a:bodyPr>
          <a:lstStyle/>
          <a:p>
            <a:pPr marL="285750" indent="-285750">
              <a:spcBef>
                <a:spcPts val="600"/>
              </a:spcBef>
              <a:spcAft>
                <a:spcPts val="600"/>
              </a:spcAft>
              <a:buFont typeface="Arial" panose="020B0604020202020204" pitchFamily="34" charset="0"/>
              <a:buChar char="•"/>
            </a:pPr>
            <a:endParaRPr lang="en-AU" sz="1050" b="1">
              <a:ea typeface="MS PMincho" panose="02020600040205080304" pitchFamily="18" charset="-128"/>
              <a:cs typeface="Times New Roman" panose="02020603050405020304" pitchFamily="18" charset="0"/>
            </a:endParaRPr>
          </a:p>
          <a:p>
            <a:pPr marL="0" indent="0">
              <a:spcBef>
                <a:spcPts val="600"/>
              </a:spcBef>
              <a:spcAft>
                <a:spcPts val="600"/>
              </a:spcAft>
              <a:buNone/>
            </a:pPr>
            <a:r>
              <a:rPr lang="en-AU" sz="2400" b="1">
                <a:ea typeface="MS PMincho"/>
                <a:cs typeface="Times New Roman"/>
              </a:rPr>
              <a:t>When drafting your application think about how an assessor might consider: </a:t>
            </a:r>
          </a:p>
          <a:p>
            <a:pPr marL="285750" indent="-285750">
              <a:spcBef>
                <a:spcPts val="600"/>
              </a:spcBef>
              <a:spcAft>
                <a:spcPts val="600"/>
              </a:spcAft>
              <a:buFont typeface="Arial" panose="020B0604020202020204" pitchFamily="34" charset="0"/>
              <a:buChar char="•"/>
            </a:pPr>
            <a:r>
              <a:rPr lang="en-US" sz="2400">
                <a:ea typeface="MS PMincho"/>
                <a:cs typeface="Times New Roman"/>
              </a:rPr>
              <a:t>How the objectives and outcomes of your project support the aims of the NIDG scheme</a:t>
            </a:r>
          </a:p>
          <a:p>
            <a:pPr marL="285750" indent="-285750">
              <a:spcBef>
                <a:spcPts val="600"/>
              </a:spcBef>
              <a:spcAft>
                <a:spcPts val="600"/>
              </a:spcAft>
              <a:buFont typeface="Arial" panose="020B0604020202020204" pitchFamily="34" charset="0"/>
              <a:buChar char="•"/>
            </a:pPr>
            <a:r>
              <a:rPr lang="en-AU" sz="2400">
                <a:ea typeface="MS PMincho"/>
                <a:cs typeface="Times New Roman"/>
              </a:rPr>
              <a:t>How your project addresses the selected Intelligence Challenges</a:t>
            </a:r>
          </a:p>
          <a:p>
            <a:pPr>
              <a:spcBef>
                <a:spcPts val="600"/>
              </a:spcBef>
              <a:spcAft>
                <a:spcPts val="600"/>
              </a:spcAft>
            </a:pPr>
            <a:r>
              <a:rPr lang="en-AU" sz="2400" b="1">
                <a:ea typeface="MS PMincho"/>
                <a:cs typeface="Times New Roman"/>
              </a:rPr>
              <a:t>Think about the audience you are writing for:</a:t>
            </a:r>
            <a:endParaRPr lang="en-US" sz="2400" b="1">
              <a:ea typeface="MS PMincho"/>
              <a:cs typeface="Times New Roman"/>
            </a:endParaRPr>
          </a:p>
          <a:p>
            <a:pPr indent="-457200">
              <a:lnSpc>
                <a:spcPct val="108000"/>
              </a:lnSpc>
              <a:spcBef>
                <a:spcPts val="600"/>
              </a:spcBef>
              <a:spcAft>
                <a:spcPts val="600"/>
              </a:spcAft>
              <a:buFont typeface="Arial" panose="020B0604020202020204" pitchFamily="34" charset="0"/>
              <a:buChar char="•"/>
            </a:pPr>
            <a:r>
              <a:rPr lang="en-AU" sz="2400" b="1">
                <a:ea typeface="MS PMincho"/>
                <a:cs typeface="Times New Roman"/>
              </a:rPr>
              <a:t>Selection Advisory Committee</a:t>
            </a:r>
            <a:r>
              <a:rPr lang="en-AU" sz="2400">
                <a:ea typeface="MS PMincho"/>
                <a:cs typeface="Times New Roman"/>
              </a:rPr>
              <a:t> </a:t>
            </a:r>
          </a:p>
          <a:p>
            <a:pPr marL="0" lvl="1">
              <a:lnSpc>
                <a:spcPct val="108000"/>
              </a:lnSpc>
            </a:pPr>
            <a:r>
              <a:rPr lang="en-AU" sz="2400">
                <a:ea typeface="MS PMincho"/>
                <a:cs typeface="Times New Roman"/>
              </a:rPr>
              <a:t>	- who will not necessarily be experts in your specific area of research</a:t>
            </a:r>
          </a:p>
          <a:p>
            <a:pPr indent="-457200">
              <a:lnSpc>
                <a:spcPct val="108000"/>
              </a:lnSpc>
              <a:spcBef>
                <a:spcPts val="600"/>
              </a:spcBef>
              <a:spcAft>
                <a:spcPts val="600"/>
              </a:spcAft>
              <a:buFont typeface="Arial" panose="020B0604020202020204" pitchFamily="34" charset="0"/>
              <a:buChar char="•"/>
            </a:pPr>
            <a:r>
              <a:rPr lang="en-AU" sz="2400" b="1">
                <a:ea typeface="MS PMincho"/>
                <a:cs typeface="Times New Roman"/>
              </a:rPr>
              <a:t>ONI and the National Intelligence Community (NIC)</a:t>
            </a:r>
          </a:p>
          <a:p>
            <a:pPr>
              <a:lnSpc>
                <a:spcPct val="108000"/>
              </a:lnSpc>
              <a:spcBef>
                <a:spcPts val="600"/>
              </a:spcBef>
              <a:spcAft>
                <a:spcPts val="600"/>
              </a:spcAft>
            </a:pPr>
            <a:r>
              <a:rPr lang="en-AU" sz="2400" b="1">
                <a:ea typeface="MS PMincho"/>
                <a:cs typeface="Times New Roman"/>
              </a:rPr>
              <a:t>	- </a:t>
            </a:r>
            <a:r>
              <a:rPr lang="en-AU" sz="2400">
                <a:ea typeface="MS PMincho"/>
                <a:cs typeface="Times New Roman"/>
              </a:rPr>
              <a:t>who want to see the novelty and relevance of the proposed research</a:t>
            </a:r>
            <a:br>
              <a:rPr lang="en-AU" sz="2400">
                <a:ea typeface="MS PMincho"/>
                <a:cs typeface="Times New Roman"/>
              </a:rPr>
            </a:br>
            <a:r>
              <a:rPr lang="en-AU" sz="2400">
                <a:ea typeface="MS PMincho"/>
                <a:cs typeface="Times New Roman"/>
              </a:rPr>
              <a:t>  	against the selected Intelligence Challenge(s)</a:t>
            </a:r>
          </a:p>
        </p:txBody>
      </p:sp>
    </p:spTree>
    <p:extLst>
      <p:ext uri="{BB962C8B-B14F-4D97-AF65-F5344CB8AC3E}">
        <p14:creationId xmlns:p14="http://schemas.microsoft.com/office/powerpoint/2010/main" val="3098415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6E77D-CFF6-4F0B-A827-C7B014A50141}"/>
              </a:ext>
            </a:extLst>
          </p:cNvPr>
          <p:cNvSpPr>
            <a:spLocks noGrp="1"/>
          </p:cNvSpPr>
          <p:nvPr>
            <p:ph type="title"/>
          </p:nvPr>
        </p:nvSpPr>
        <p:spPr/>
        <p:txBody>
          <a:bodyPr>
            <a:normAutofit/>
          </a:bodyPr>
          <a:lstStyle/>
          <a:p>
            <a:r>
              <a:rPr lang="en-AU">
                <a:latin typeface="Circe Rounded Web Bold" panose="020F0602020203020203" pitchFamily="34" charset="0"/>
              </a:rPr>
              <a:t>Assessment process</a:t>
            </a:r>
          </a:p>
        </p:txBody>
      </p:sp>
      <p:sp>
        <p:nvSpPr>
          <p:cNvPr id="3" name="Rectangle: Rounded Corners 2">
            <a:extLst>
              <a:ext uri="{FF2B5EF4-FFF2-40B4-BE49-F238E27FC236}">
                <a16:creationId xmlns:a16="http://schemas.microsoft.com/office/drawing/2014/main" id="{06F49BB6-9ABF-64BD-D6EB-7916119E9E21}"/>
              </a:ext>
            </a:extLst>
          </p:cNvPr>
          <p:cNvSpPr/>
          <p:nvPr/>
        </p:nvSpPr>
        <p:spPr>
          <a:xfrm>
            <a:off x="873815" y="1779042"/>
            <a:ext cx="1905000" cy="10828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a:t>Application</a:t>
            </a:r>
          </a:p>
        </p:txBody>
      </p:sp>
      <p:sp>
        <p:nvSpPr>
          <p:cNvPr id="4" name="Rectangle: Rounded Corners 3">
            <a:extLst>
              <a:ext uri="{FF2B5EF4-FFF2-40B4-BE49-F238E27FC236}">
                <a16:creationId xmlns:a16="http://schemas.microsoft.com/office/drawing/2014/main" id="{10F2BE02-7106-CAE0-0052-50732C3153E1}"/>
              </a:ext>
            </a:extLst>
          </p:cNvPr>
          <p:cNvSpPr/>
          <p:nvPr/>
        </p:nvSpPr>
        <p:spPr>
          <a:xfrm>
            <a:off x="3539387" y="1779042"/>
            <a:ext cx="1904400" cy="10828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AU"/>
              <a:t>Detailed and General Assessor Assessment</a:t>
            </a:r>
          </a:p>
        </p:txBody>
      </p:sp>
      <p:sp>
        <p:nvSpPr>
          <p:cNvPr id="5" name="Rectangle: Rounded Corners 4">
            <a:extLst>
              <a:ext uri="{FF2B5EF4-FFF2-40B4-BE49-F238E27FC236}">
                <a16:creationId xmlns:a16="http://schemas.microsoft.com/office/drawing/2014/main" id="{01795A80-181B-4F9C-4EEE-BFD432266419}"/>
              </a:ext>
            </a:extLst>
          </p:cNvPr>
          <p:cNvSpPr/>
          <p:nvPr/>
        </p:nvSpPr>
        <p:spPr>
          <a:xfrm>
            <a:off x="6317938" y="1779042"/>
            <a:ext cx="1904400" cy="10828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a:t>Rejoinder</a:t>
            </a:r>
          </a:p>
        </p:txBody>
      </p:sp>
      <p:sp>
        <p:nvSpPr>
          <p:cNvPr id="6" name="Rectangle: Rounded Corners 5">
            <a:extLst>
              <a:ext uri="{FF2B5EF4-FFF2-40B4-BE49-F238E27FC236}">
                <a16:creationId xmlns:a16="http://schemas.microsoft.com/office/drawing/2014/main" id="{83FB671D-C269-F6C9-DD7D-4CABBA436627}"/>
              </a:ext>
            </a:extLst>
          </p:cNvPr>
          <p:cNvSpPr/>
          <p:nvPr/>
        </p:nvSpPr>
        <p:spPr>
          <a:xfrm>
            <a:off x="9107287" y="1779042"/>
            <a:ext cx="1904400" cy="10828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AU"/>
              <a:t>General Assessors </a:t>
            </a:r>
          </a:p>
        </p:txBody>
      </p:sp>
      <p:sp>
        <p:nvSpPr>
          <p:cNvPr id="7" name="Rectangle: Rounded Corners 6">
            <a:extLst>
              <a:ext uri="{FF2B5EF4-FFF2-40B4-BE49-F238E27FC236}">
                <a16:creationId xmlns:a16="http://schemas.microsoft.com/office/drawing/2014/main" id="{778B6BE7-81B6-11AA-285E-FF45FA6BA151}"/>
              </a:ext>
            </a:extLst>
          </p:cNvPr>
          <p:cNvSpPr/>
          <p:nvPr/>
        </p:nvSpPr>
        <p:spPr>
          <a:xfrm>
            <a:off x="9107287" y="3681664"/>
            <a:ext cx="1904400" cy="10828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a:t>Selection Meeting</a:t>
            </a:r>
          </a:p>
        </p:txBody>
      </p:sp>
      <p:sp>
        <p:nvSpPr>
          <p:cNvPr id="8" name="Rectangle: Rounded Corners 7">
            <a:extLst>
              <a:ext uri="{FF2B5EF4-FFF2-40B4-BE49-F238E27FC236}">
                <a16:creationId xmlns:a16="http://schemas.microsoft.com/office/drawing/2014/main" id="{AD559D80-1787-9EBC-BC19-506987A14536}"/>
              </a:ext>
            </a:extLst>
          </p:cNvPr>
          <p:cNvSpPr/>
          <p:nvPr/>
        </p:nvSpPr>
        <p:spPr>
          <a:xfrm>
            <a:off x="6323651" y="3681664"/>
            <a:ext cx="1904400" cy="10828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a:t>Meritorious applications</a:t>
            </a:r>
          </a:p>
        </p:txBody>
      </p:sp>
      <p:sp>
        <p:nvSpPr>
          <p:cNvPr id="10" name="Rectangle: Rounded Corners 9">
            <a:extLst>
              <a:ext uri="{FF2B5EF4-FFF2-40B4-BE49-F238E27FC236}">
                <a16:creationId xmlns:a16="http://schemas.microsoft.com/office/drawing/2014/main" id="{D7CD598A-5BCF-DCF0-6CA8-DE69BFC89B5C}"/>
              </a:ext>
            </a:extLst>
          </p:cNvPr>
          <p:cNvSpPr/>
          <p:nvPr/>
        </p:nvSpPr>
        <p:spPr>
          <a:xfrm>
            <a:off x="3540015" y="3674444"/>
            <a:ext cx="1904400" cy="10828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a:t>ONI for consideration and selection</a:t>
            </a:r>
          </a:p>
        </p:txBody>
      </p:sp>
      <p:sp>
        <p:nvSpPr>
          <p:cNvPr id="12" name="Arrow: Right 11">
            <a:extLst>
              <a:ext uri="{FF2B5EF4-FFF2-40B4-BE49-F238E27FC236}">
                <a16:creationId xmlns:a16="http://schemas.microsoft.com/office/drawing/2014/main" id="{96B66446-320B-8F2A-EFD6-6BDF7FA012F9}"/>
              </a:ext>
            </a:extLst>
          </p:cNvPr>
          <p:cNvSpPr/>
          <p:nvPr/>
        </p:nvSpPr>
        <p:spPr>
          <a:xfrm>
            <a:off x="2956970" y="2150411"/>
            <a:ext cx="404261" cy="240631"/>
          </a:xfrm>
          <a:prstGeom prst="rightArrow">
            <a:avLst/>
          </a:prstGeom>
          <a:solidFill>
            <a:srgbClr val="7822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rrow: Right 12">
            <a:extLst>
              <a:ext uri="{FF2B5EF4-FFF2-40B4-BE49-F238E27FC236}">
                <a16:creationId xmlns:a16="http://schemas.microsoft.com/office/drawing/2014/main" id="{74F4CC35-6597-EAB3-21BC-6AED6E952692}"/>
              </a:ext>
            </a:extLst>
          </p:cNvPr>
          <p:cNvSpPr/>
          <p:nvPr/>
        </p:nvSpPr>
        <p:spPr>
          <a:xfrm rot="5400000">
            <a:off x="9977672" y="3151458"/>
            <a:ext cx="404261" cy="240631"/>
          </a:xfrm>
          <a:prstGeom prst="rightArrow">
            <a:avLst/>
          </a:prstGeom>
          <a:solidFill>
            <a:srgbClr val="7822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Arrow: Right 13">
            <a:extLst>
              <a:ext uri="{FF2B5EF4-FFF2-40B4-BE49-F238E27FC236}">
                <a16:creationId xmlns:a16="http://schemas.microsoft.com/office/drawing/2014/main" id="{0E18F330-F253-D9B6-2B31-EC0110DBC975}"/>
              </a:ext>
            </a:extLst>
          </p:cNvPr>
          <p:cNvSpPr/>
          <p:nvPr/>
        </p:nvSpPr>
        <p:spPr>
          <a:xfrm>
            <a:off x="8453808" y="2150411"/>
            <a:ext cx="404261" cy="240631"/>
          </a:xfrm>
          <a:prstGeom prst="rightArrow">
            <a:avLst/>
          </a:prstGeom>
          <a:solidFill>
            <a:srgbClr val="7822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Arrow: Right 14">
            <a:extLst>
              <a:ext uri="{FF2B5EF4-FFF2-40B4-BE49-F238E27FC236}">
                <a16:creationId xmlns:a16="http://schemas.microsoft.com/office/drawing/2014/main" id="{5E7BAAA6-959F-6FA3-7B29-EF044BE45DFA}"/>
              </a:ext>
            </a:extLst>
          </p:cNvPr>
          <p:cNvSpPr/>
          <p:nvPr/>
        </p:nvSpPr>
        <p:spPr>
          <a:xfrm>
            <a:off x="5662121" y="2152254"/>
            <a:ext cx="404261" cy="240631"/>
          </a:xfrm>
          <a:prstGeom prst="rightArrow">
            <a:avLst/>
          </a:prstGeom>
          <a:solidFill>
            <a:srgbClr val="7822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Arrow: Right 15">
            <a:extLst>
              <a:ext uri="{FF2B5EF4-FFF2-40B4-BE49-F238E27FC236}">
                <a16:creationId xmlns:a16="http://schemas.microsoft.com/office/drawing/2014/main" id="{5306F01B-2412-B67A-D887-3E1584CCBF8C}"/>
              </a:ext>
            </a:extLst>
          </p:cNvPr>
          <p:cNvSpPr/>
          <p:nvPr/>
        </p:nvSpPr>
        <p:spPr>
          <a:xfrm rot="10800000">
            <a:off x="8453808" y="4095551"/>
            <a:ext cx="404261" cy="240631"/>
          </a:xfrm>
          <a:prstGeom prst="rightArrow">
            <a:avLst/>
          </a:prstGeom>
          <a:solidFill>
            <a:srgbClr val="7822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Arrow: Right 16">
            <a:extLst>
              <a:ext uri="{FF2B5EF4-FFF2-40B4-BE49-F238E27FC236}">
                <a16:creationId xmlns:a16="http://schemas.microsoft.com/office/drawing/2014/main" id="{32086969-99EE-46B8-B77D-6A18321F6319}"/>
              </a:ext>
            </a:extLst>
          </p:cNvPr>
          <p:cNvSpPr/>
          <p:nvPr/>
        </p:nvSpPr>
        <p:spPr>
          <a:xfrm rot="10800000">
            <a:off x="5670172" y="4095550"/>
            <a:ext cx="404261" cy="240631"/>
          </a:xfrm>
          <a:prstGeom prst="rightArrow">
            <a:avLst/>
          </a:prstGeom>
          <a:solidFill>
            <a:srgbClr val="7822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Rectangle: Rounded Corners 18">
            <a:extLst>
              <a:ext uri="{FF2B5EF4-FFF2-40B4-BE49-F238E27FC236}">
                <a16:creationId xmlns:a16="http://schemas.microsoft.com/office/drawing/2014/main" id="{4AEE81FC-C267-73DA-B5D3-EDDD0A6C3504}"/>
              </a:ext>
            </a:extLst>
          </p:cNvPr>
          <p:cNvSpPr/>
          <p:nvPr/>
        </p:nvSpPr>
        <p:spPr>
          <a:xfrm>
            <a:off x="873815" y="3674444"/>
            <a:ext cx="1904400" cy="10828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a:t>Announcement</a:t>
            </a:r>
          </a:p>
        </p:txBody>
      </p:sp>
      <p:sp>
        <p:nvSpPr>
          <p:cNvPr id="20" name="Arrow: Right 19">
            <a:extLst>
              <a:ext uri="{FF2B5EF4-FFF2-40B4-BE49-F238E27FC236}">
                <a16:creationId xmlns:a16="http://schemas.microsoft.com/office/drawing/2014/main" id="{A347039A-4120-D0E2-427A-056D4276ED81}"/>
              </a:ext>
            </a:extLst>
          </p:cNvPr>
          <p:cNvSpPr/>
          <p:nvPr/>
        </p:nvSpPr>
        <p:spPr>
          <a:xfrm rot="10800000">
            <a:off x="2886536" y="4095550"/>
            <a:ext cx="404261" cy="240631"/>
          </a:xfrm>
          <a:prstGeom prst="rightArrow">
            <a:avLst/>
          </a:prstGeom>
          <a:solidFill>
            <a:srgbClr val="7822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9029034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6E77D-CFF6-4F0B-A827-C7B014A50141}"/>
              </a:ext>
            </a:extLst>
          </p:cNvPr>
          <p:cNvSpPr>
            <a:spLocks noGrp="1"/>
          </p:cNvSpPr>
          <p:nvPr>
            <p:ph type="title"/>
          </p:nvPr>
        </p:nvSpPr>
        <p:spPr/>
        <p:txBody>
          <a:bodyPr/>
          <a:lstStyle/>
          <a:p>
            <a:r>
              <a:rPr lang="en-AU">
                <a:latin typeface="Circe Rounded Web Bold" panose="020F0602020203020203" pitchFamily="34" charset="0"/>
              </a:rPr>
              <a:t>Presentation Topics</a:t>
            </a:r>
          </a:p>
        </p:txBody>
      </p:sp>
      <p:sp>
        <p:nvSpPr>
          <p:cNvPr id="3" name="Content Placeholder 2">
            <a:extLst>
              <a:ext uri="{FF2B5EF4-FFF2-40B4-BE49-F238E27FC236}">
                <a16:creationId xmlns:a16="http://schemas.microsoft.com/office/drawing/2014/main" id="{90CE96FD-77EF-4E97-A6C4-4D0A07457B7D}"/>
              </a:ext>
            </a:extLst>
          </p:cNvPr>
          <p:cNvSpPr>
            <a:spLocks noGrp="1"/>
          </p:cNvSpPr>
          <p:nvPr>
            <p:ph idx="1"/>
          </p:nvPr>
        </p:nvSpPr>
        <p:spPr>
          <a:xfrm>
            <a:off x="838200" y="1466723"/>
            <a:ext cx="10515600" cy="4351338"/>
          </a:xfrm>
        </p:spPr>
        <p:txBody>
          <a:bodyPr vert="horz" lIns="91440" tIns="45720" rIns="91440" bIns="45720" rtlCol="0" anchor="t">
            <a:normAutofit/>
          </a:bodyPr>
          <a:lstStyle/>
          <a:p>
            <a:pPr>
              <a:lnSpc>
                <a:spcPct val="100000"/>
              </a:lnSpc>
              <a:spcBef>
                <a:spcPts val="600"/>
              </a:spcBef>
              <a:spcAft>
                <a:spcPts val="600"/>
              </a:spcAft>
            </a:pPr>
            <a:r>
              <a:rPr lang="en-AU" sz="2400"/>
              <a:t>Key details and dates</a:t>
            </a:r>
          </a:p>
          <a:p>
            <a:pPr>
              <a:lnSpc>
                <a:spcPct val="100000"/>
              </a:lnSpc>
              <a:spcBef>
                <a:spcPts val="600"/>
              </a:spcBef>
              <a:spcAft>
                <a:spcPts val="600"/>
              </a:spcAft>
            </a:pPr>
            <a:r>
              <a:rPr lang="en-AU" sz="2400">
                <a:cs typeface="Calibri"/>
              </a:rPr>
              <a:t>Creating the full application in RMS</a:t>
            </a:r>
          </a:p>
          <a:p>
            <a:pPr>
              <a:lnSpc>
                <a:spcPct val="100000"/>
              </a:lnSpc>
              <a:spcBef>
                <a:spcPts val="600"/>
              </a:spcBef>
              <a:spcAft>
                <a:spcPts val="600"/>
              </a:spcAft>
            </a:pPr>
            <a:r>
              <a:rPr lang="en-AU" sz="2400"/>
              <a:t>Intelligence Challenges and Technology Readiness Level</a:t>
            </a:r>
            <a:endParaRPr lang="en-AU" sz="2400">
              <a:cs typeface="Calibri"/>
            </a:endParaRPr>
          </a:p>
          <a:p>
            <a:pPr>
              <a:lnSpc>
                <a:spcPct val="100000"/>
              </a:lnSpc>
              <a:spcBef>
                <a:spcPts val="600"/>
              </a:spcBef>
              <a:spcAft>
                <a:spcPts val="600"/>
              </a:spcAft>
            </a:pPr>
            <a:r>
              <a:rPr lang="en-AU" sz="2400"/>
              <a:t>Personnel, Organisations and Eligibility</a:t>
            </a:r>
          </a:p>
          <a:p>
            <a:pPr>
              <a:lnSpc>
                <a:spcPct val="100000"/>
              </a:lnSpc>
              <a:spcBef>
                <a:spcPts val="600"/>
              </a:spcBef>
              <a:spcAft>
                <a:spcPts val="600"/>
              </a:spcAft>
            </a:pPr>
            <a:r>
              <a:rPr lang="en-AU" sz="2400"/>
              <a:t>Preparing Your Application </a:t>
            </a:r>
            <a:endParaRPr lang="en-AU" sz="2400">
              <a:cs typeface="Calibri"/>
            </a:endParaRPr>
          </a:p>
          <a:p>
            <a:pPr>
              <a:lnSpc>
                <a:spcPct val="100000"/>
              </a:lnSpc>
              <a:spcBef>
                <a:spcPts val="600"/>
              </a:spcBef>
              <a:spcAft>
                <a:spcPts val="600"/>
              </a:spcAft>
            </a:pPr>
            <a:r>
              <a:rPr lang="en-AU" sz="2400"/>
              <a:t>The Selection Process</a:t>
            </a:r>
          </a:p>
          <a:p>
            <a:pPr>
              <a:lnSpc>
                <a:spcPct val="100000"/>
              </a:lnSpc>
              <a:spcBef>
                <a:spcPts val="600"/>
              </a:spcBef>
              <a:spcAft>
                <a:spcPts val="600"/>
              </a:spcAft>
            </a:pPr>
            <a:r>
              <a:rPr lang="en-AU" sz="2400">
                <a:cs typeface="Calibri"/>
              </a:rPr>
              <a:t>Post-Award Requirements</a:t>
            </a:r>
          </a:p>
          <a:p>
            <a:pPr>
              <a:lnSpc>
                <a:spcPct val="100000"/>
              </a:lnSpc>
              <a:spcBef>
                <a:spcPts val="600"/>
              </a:spcBef>
              <a:spcAft>
                <a:spcPts val="600"/>
              </a:spcAft>
            </a:pPr>
            <a:r>
              <a:rPr lang="en-AU" sz="2400"/>
              <a:t>Common Questions</a:t>
            </a:r>
            <a:endParaRPr lang="en-AU" sz="2400">
              <a:cs typeface="Calibri"/>
            </a:endParaRPr>
          </a:p>
          <a:p>
            <a:endParaRPr lang="en-AU"/>
          </a:p>
        </p:txBody>
      </p:sp>
    </p:spTree>
    <p:extLst>
      <p:ext uri="{BB962C8B-B14F-4D97-AF65-F5344CB8AC3E}">
        <p14:creationId xmlns:p14="http://schemas.microsoft.com/office/powerpoint/2010/main" val="5018060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6E77D-CFF6-4F0B-A827-C7B014A50141}"/>
              </a:ext>
            </a:extLst>
          </p:cNvPr>
          <p:cNvSpPr>
            <a:spLocks noGrp="1"/>
          </p:cNvSpPr>
          <p:nvPr>
            <p:ph type="title"/>
          </p:nvPr>
        </p:nvSpPr>
        <p:spPr/>
        <p:txBody>
          <a:bodyPr>
            <a:normAutofit/>
          </a:bodyPr>
          <a:lstStyle/>
          <a:p>
            <a:r>
              <a:rPr lang="en-AU">
                <a:latin typeface="Circe Rounded Web Bold" panose="020F0602020203020203" pitchFamily="34" charset="0"/>
              </a:rPr>
              <a:t>ONI consideration and selection</a:t>
            </a:r>
          </a:p>
        </p:txBody>
      </p:sp>
      <p:sp>
        <p:nvSpPr>
          <p:cNvPr id="5" name="TextBox 4">
            <a:extLst>
              <a:ext uri="{FF2B5EF4-FFF2-40B4-BE49-F238E27FC236}">
                <a16:creationId xmlns:a16="http://schemas.microsoft.com/office/drawing/2014/main" id="{F32C86F7-20FF-4B0A-8544-19F7390156D2}"/>
              </a:ext>
            </a:extLst>
          </p:cNvPr>
          <p:cNvSpPr txBox="1"/>
          <p:nvPr/>
        </p:nvSpPr>
        <p:spPr>
          <a:xfrm>
            <a:off x="838200" y="1582615"/>
            <a:ext cx="11051931" cy="3077766"/>
          </a:xfrm>
          <a:prstGeom prst="rect">
            <a:avLst/>
          </a:prstGeom>
          <a:noFill/>
        </p:spPr>
        <p:txBody>
          <a:bodyPr wrap="square" lIns="91440" tIns="45720" rIns="91440" bIns="45720" anchor="t">
            <a:spAutoFit/>
          </a:bodyPr>
          <a:lstStyle/>
          <a:p>
            <a:pPr marL="0" indent="0">
              <a:spcBef>
                <a:spcPts val="600"/>
              </a:spcBef>
              <a:spcAft>
                <a:spcPts val="600"/>
              </a:spcAft>
              <a:buNone/>
            </a:pPr>
            <a:r>
              <a:rPr lang="en-AU" sz="2400" b="1">
                <a:solidFill>
                  <a:schemeClr val="bg1"/>
                </a:solidFill>
                <a:latin typeface="Calibri"/>
                <a:ea typeface="Calibri" panose="020F0502020204030204" pitchFamily="34" charset="0"/>
                <a:cs typeface="Times New Roman"/>
              </a:rPr>
              <a:t>ONI will review applications considered fundable by the SAC with respect to:</a:t>
            </a:r>
            <a:endParaRPr lang="en-AU" sz="2400">
              <a:solidFill>
                <a:schemeClr val="bg1"/>
              </a:solidFill>
              <a:latin typeface="Calibri"/>
              <a:ea typeface="Calibri" panose="020F0502020204030204" pitchFamily="34" charset="0"/>
              <a:cs typeface="Times New Roman"/>
            </a:endParaRPr>
          </a:p>
          <a:p>
            <a:pPr marL="628650" indent="-361950">
              <a:spcBef>
                <a:spcPts val="600"/>
              </a:spcBef>
              <a:spcAft>
                <a:spcPts val="600"/>
              </a:spcAft>
              <a:buFont typeface="Arial" panose="020B0604020202020204" pitchFamily="34" charset="0"/>
              <a:buChar char="•"/>
            </a:pPr>
            <a:r>
              <a:rPr lang="en-AU" sz="2400">
                <a:solidFill>
                  <a:schemeClr val="bg1"/>
                </a:solidFill>
                <a:latin typeface="Calibri"/>
                <a:ea typeface="Calibri" panose="020F0502020204030204" pitchFamily="34" charset="0"/>
                <a:cs typeface="Times New Roman"/>
              </a:rPr>
              <a:t>citizenship eligibility confirmation</a:t>
            </a:r>
          </a:p>
          <a:p>
            <a:pPr marL="628650" indent="-361950">
              <a:spcBef>
                <a:spcPts val="600"/>
              </a:spcBef>
              <a:spcAft>
                <a:spcPts val="600"/>
              </a:spcAft>
              <a:buFont typeface="Arial" panose="020B0604020202020204" pitchFamily="34" charset="0"/>
              <a:buChar char="•"/>
            </a:pPr>
            <a:r>
              <a:rPr lang="en-AU" sz="2400">
                <a:solidFill>
                  <a:schemeClr val="bg1"/>
                </a:solidFill>
                <a:latin typeface="Calibri"/>
                <a:ea typeface="Calibri" panose="020F0502020204030204" pitchFamily="34" charset="0"/>
                <a:cs typeface="Times New Roman"/>
              </a:rPr>
              <a:t>fit with the Intelligence Challenges </a:t>
            </a:r>
          </a:p>
          <a:p>
            <a:pPr marL="628650" indent="-361950">
              <a:spcBef>
                <a:spcPts val="600"/>
              </a:spcBef>
              <a:spcAft>
                <a:spcPts val="600"/>
              </a:spcAft>
              <a:buFont typeface="Arial" panose="020B0604020202020204" pitchFamily="34" charset="0"/>
              <a:buChar char="•"/>
            </a:pPr>
            <a:r>
              <a:rPr lang="en-AU" sz="2400">
                <a:solidFill>
                  <a:schemeClr val="bg1"/>
                </a:solidFill>
                <a:latin typeface="Calibri"/>
                <a:ea typeface="Calibri" panose="020F0502020204030204" pitchFamily="34" charset="0"/>
                <a:cs typeface="Times New Roman"/>
              </a:rPr>
              <a:t>the National Intelligence Community’s priority research needs</a:t>
            </a:r>
            <a:endParaRPr lang="en-AU" sz="2400">
              <a:solidFill>
                <a:schemeClr val="bg1"/>
              </a:solidFill>
              <a:highlight>
                <a:srgbClr val="FFFF00"/>
              </a:highlight>
              <a:latin typeface="Calibri"/>
              <a:ea typeface="Calibri" panose="020F0502020204030204" pitchFamily="34" charset="0"/>
              <a:cs typeface="Times New Roman"/>
            </a:endParaRPr>
          </a:p>
          <a:p>
            <a:pPr marL="628650" indent="-361950">
              <a:spcBef>
                <a:spcPts val="600"/>
              </a:spcBef>
              <a:spcAft>
                <a:spcPts val="600"/>
              </a:spcAft>
              <a:buFont typeface="Arial" panose="020B0604020202020204" pitchFamily="34" charset="0"/>
              <a:buChar char="•"/>
            </a:pPr>
            <a:r>
              <a:rPr lang="en-AU" sz="2400">
                <a:solidFill>
                  <a:schemeClr val="bg1"/>
                </a:solidFill>
                <a:latin typeface="Calibri"/>
                <a:ea typeface="Calibri" panose="020F0502020204030204" pitchFamily="34" charset="0"/>
                <a:cs typeface="Times New Roman"/>
              </a:rPr>
              <a:t>Australia’s national interest, including national security</a:t>
            </a:r>
            <a:endParaRPr lang="en-AU" sz="2400" b="1">
              <a:solidFill>
                <a:schemeClr val="bg1"/>
              </a:solidFill>
              <a:latin typeface="Calibri"/>
              <a:ea typeface="Calibri" panose="020F0502020204030204" pitchFamily="34" charset="0"/>
              <a:cs typeface="Times New Roman"/>
            </a:endParaRPr>
          </a:p>
          <a:p>
            <a:pPr marL="628650" indent="-361950">
              <a:spcBef>
                <a:spcPts val="600"/>
              </a:spcBef>
              <a:spcAft>
                <a:spcPts val="600"/>
              </a:spcAft>
              <a:buFont typeface="Arial" panose="020B0604020202020204" pitchFamily="34" charset="0"/>
              <a:buChar char="•"/>
            </a:pPr>
            <a:r>
              <a:rPr lang="en-AU" sz="2400">
                <a:solidFill>
                  <a:schemeClr val="bg1"/>
                </a:solidFill>
                <a:latin typeface="Calibri"/>
                <a:ea typeface="Calibri" panose="020F0502020204030204" pitchFamily="34" charset="0"/>
                <a:cs typeface="Times New Roman"/>
              </a:rPr>
              <a:t>projects already funded and the funding envelope available</a:t>
            </a:r>
          </a:p>
        </p:txBody>
      </p:sp>
    </p:spTree>
    <p:extLst>
      <p:ext uri="{BB962C8B-B14F-4D97-AF65-F5344CB8AC3E}">
        <p14:creationId xmlns:p14="http://schemas.microsoft.com/office/powerpoint/2010/main" val="26665493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6E77D-CFF6-4F0B-A827-C7B014A50141}"/>
              </a:ext>
            </a:extLst>
          </p:cNvPr>
          <p:cNvSpPr>
            <a:spLocks noGrp="1"/>
          </p:cNvSpPr>
          <p:nvPr>
            <p:ph type="title"/>
          </p:nvPr>
        </p:nvSpPr>
        <p:spPr/>
        <p:txBody>
          <a:bodyPr>
            <a:normAutofit/>
          </a:bodyPr>
          <a:lstStyle/>
          <a:p>
            <a:r>
              <a:rPr lang="en-AU"/>
              <a:t>Funded Grants</a:t>
            </a:r>
          </a:p>
        </p:txBody>
      </p:sp>
      <p:sp>
        <p:nvSpPr>
          <p:cNvPr id="3" name="Content Placeholder 2">
            <a:extLst>
              <a:ext uri="{FF2B5EF4-FFF2-40B4-BE49-F238E27FC236}">
                <a16:creationId xmlns:a16="http://schemas.microsoft.com/office/drawing/2014/main" id="{90CE96FD-77EF-4E97-A6C4-4D0A07457B7D}"/>
              </a:ext>
            </a:extLst>
          </p:cNvPr>
          <p:cNvSpPr>
            <a:spLocks noGrp="1"/>
          </p:cNvSpPr>
          <p:nvPr>
            <p:ph idx="1"/>
          </p:nvPr>
        </p:nvSpPr>
        <p:spPr>
          <a:xfrm>
            <a:off x="838199" y="1475105"/>
            <a:ext cx="10930467" cy="4351338"/>
          </a:xfrm>
        </p:spPr>
        <p:txBody>
          <a:bodyPr vert="horz" lIns="91440" tIns="45720" rIns="91440" bIns="45720" rtlCol="0" anchor="t">
            <a:noAutofit/>
          </a:bodyPr>
          <a:lstStyle/>
          <a:p>
            <a:pPr>
              <a:lnSpc>
                <a:spcPct val="100000"/>
              </a:lnSpc>
              <a:spcBef>
                <a:spcPts val="600"/>
              </a:spcBef>
              <a:spcAft>
                <a:spcPts val="600"/>
              </a:spcAft>
            </a:pPr>
            <a:r>
              <a:rPr lang="en-AU" sz="2000"/>
              <a:t>Mandatory Security briefing prior to commencing the project</a:t>
            </a:r>
            <a:endParaRPr lang="en-AU" sz="2000">
              <a:cs typeface="Calibri"/>
            </a:endParaRPr>
          </a:p>
          <a:p>
            <a:pPr>
              <a:lnSpc>
                <a:spcPct val="100000"/>
              </a:lnSpc>
              <a:spcBef>
                <a:spcPts val="600"/>
              </a:spcBef>
              <a:spcAft>
                <a:spcPts val="600"/>
              </a:spcAft>
            </a:pPr>
            <a:r>
              <a:rPr lang="en-AU" sz="2000"/>
              <a:t>Grantees are required to develop KPI’s</a:t>
            </a:r>
            <a:r>
              <a:rPr lang="en-AU" sz="2000">
                <a:solidFill>
                  <a:srgbClr val="0B284E"/>
                </a:solidFill>
              </a:rPr>
              <a:t>, a </a:t>
            </a:r>
            <a:r>
              <a:rPr lang="en-AU" sz="2000"/>
              <a:t>Recruitment Plan and confirm the projects Activity Budget</a:t>
            </a:r>
            <a:endParaRPr lang="en-AU" sz="2000">
              <a:cs typeface="Calibri"/>
            </a:endParaRPr>
          </a:p>
          <a:p>
            <a:pPr>
              <a:lnSpc>
                <a:spcPct val="100000"/>
              </a:lnSpc>
              <a:spcBef>
                <a:spcPts val="600"/>
              </a:spcBef>
              <a:spcAft>
                <a:spcPts val="600"/>
              </a:spcAft>
            </a:pPr>
            <a:r>
              <a:rPr lang="en-AU" sz="2000"/>
              <a:t>Reporting Requirements:</a:t>
            </a:r>
            <a:endParaRPr lang="en-AU" sz="2000">
              <a:cs typeface="Calibri"/>
            </a:endParaRPr>
          </a:p>
          <a:p>
            <a:pPr marL="809625" lvl="1" indent="-352425">
              <a:lnSpc>
                <a:spcPct val="100000"/>
              </a:lnSpc>
              <a:spcBef>
                <a:spcPts val="600"/>
              </a:spcBef>
              <a:spcAft>
                <a:spcPts val="600"/>
              </a:spcAft>
              <a:buFont typeface="Calibri" panose="020F0502020204030204" pitchFamily="34" charset="0"/>
              <a:buChar char="‒"/>
            </a:pPr>
            <a:r>
              <a:rPr lang="en-AU" sz="1600">
                <a:solidFill>
                  <a:schemeClr val="bg1"/>
                </a:solidFill>
              </a:rPr>
              <a:t>KPI report at project commencement</a:t>
            </a:r>
          </a:p>
          <a:p>
            <a:pPr marL="809625" lvl="1" indent="-352425">
              <a:lnSpc>
                <a:spcPct val="100000"/>
              </a:lnSpc>
              <a:spcBef>
                <a:spcPts val="600"/>
              </a:spcBef>
              <a:spcAft>
                <a:spcPts val="600"/>
              </a:spcAft>
              <a:buFont typeface="Calibri" panose="020F0502020204030204" pitchFamily="34" charset="0"/>
              <a:buChar char="‒"/>
            </a:pPr>
            <a:r>
              <a:rPr lang="en-AU" sz="1600">
                <a:solidFill>
                  <a:schemeClr val="bg1"/>
                </a:solidFill>
              </a:rPr>
              <a:t>Six-monthly progress reports</a:t>
            </a:r>
            <a:endParaRPr lang="en-AU" sz="1600">
              <a:solidFill>
                <a:schemeClr val="bg1"/>
              </a:solidFill>
              <a:cs typeface="Calibri"/>
            </a:endParaRPr>
          </a:p>
          <a:p>
            <a:pPr marL="809625" lvl="1" indent="-352425">
              <a:lnSpc>
                <a:spcPct val="100000"/>
              </a:lnSpc>
              <a:spcBef>
                <a:spcPts val="600"/>
              </a:spcBef>
              <a:spcAft>
                <a:spcPts val="600"/>
              </a:spcAft>
              <a:buFont typeface="Calibri" panose="020F0502020204030204" pitchFamily="34" charset="0"/>
              <a:buChar char="‒"/>
            </a:pPr>
            <a:r>
              <a:rPr lang="en-AU" sz="1600">
                <a:solidFill>
                  <a:schemeClr val="bg1"/>
                </a:solidFill>
              </a:rPr>
              <a:t>Annual Project Expenditure Report (End of Year financial acquittal) </a:t>
            </a:r>
            <a:endParaRPr lang="en-AU" sz="1600">
              <a:solidFill>
                <a:schemeClr val="bg1"/>
              </a:solidFill>
              <a:cs typeface="Calibri"/>
            </a:endParaRPr>
          </a:p>
          <a:p>
            <a:pPr marL="809625" lvl="1" indent="-352425">
              <a:lnSpc>
                <a:spcPct val="100000"/>
              </a:lnSpc>
              <a:spcBef>
                <a:spcPts val="600"/>
              </a:spcBef>
              <a:spcAft>
                <a:spcPts val="600"/>
              </a:spcAft>
              <a:buFont typeface="Calibri" panose="020F0502020204030204" pitchFamily="34" charset="0"/>
              <a:buChar char="‒"/>
            </a:pPr>
            <a:r>
              <a:rPr lang="en-AU" sz="1600">
                <a:solidFill>
                  <a:schemeClr val="bg1"/>
                </a:solidFill>
              </a:rPr>
              <a:t>Final Report due six months after project end date</a:t>
            </a:r>
            <a:endParaRPr lang="en-AU" sz="1600">
              <a:solidFill>
                <a:schemeClr val="bg1"/>
              </a:solidFill>
              <a:cs typeface="Calibri"/>
            </a:endParaRPr>
          </a:p>
          <a:p>
            <a:pPr>
              <a:lnSpc>
                <a:spcPct val="100000"/>
              </a:lnSpc>
              <a:spcBef>
                <a:spcPts val="600"/>
              </a:spcBef>
              <a:spcAft>
                <a:spcPts val="600"/>
              </a:spcAft>
            </a:pPr>
            <a:r>
              <a:rPr lang="en-AU" sz="2000"/>
              <a:t>Regular outreach by ONI</a:t>
            </a:r>
            <a:endParaRPr lang="en-AU" sz="2000">
              <a:cs typeface="Calibri"/>
            </a:endParaRPr>
          </a:p>
          <a:p>
            <a:pPr>
              <a:lnSpc>
                <a:spcPct val="100000"/>
              </a:lnSpc>
              <a:spcBef>
                <a:spcPts val="600"/>
              </a:spcBef>
              <a:spcAft>
                <a:spcPts val="600"/>
              </a:spcAft>
            </a:pPr>
            <a:r>
              <a:rPr lang="en-AU" sz="2000"/>
              <a:t>Six monthly funding allocation payments</a:t>
            </a:r>
          </a:p>
          <a:p>
            <a:pPr>
              <a:lnSpc>
                <a:spcPct val="100000"/>
              </a:lnSpc>
              <a:spcBef>
                <a:spcPts val="600"/>
              </a:spcBef>
              <a:spcAft>
                <a:spcPts val="600"/>
              </a:spcAft>
            </a:pPr>
            <a:r>
              <a:rPr lang="en-AU" sz="2000"/>
              <a:t>Attend Annual NIC summit in Canberra, hosted by ONI</a:t>
            </a:r>
            <a:endParaRPr lang="en-AU" sz="2000">
              <a:cs typeface="Calibri"/>
            </a:endParaRPr>
          </a:p>
        </p:txBody>
      </p:sp>
    </p:spTree>
    <p:extLst>
      <p:ext uri="{BB962C8B-B14F-4D97-AF65-F5344CB8AC3E}">
        <p14:creationId xmlns:p14="http://schemas.microsoft.com/office/powerpoint/2010/main" val="25636962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6E77D-CFF6-4F0B-A827-C7B014A50141}"/>
              </a:ext>
            </a:extLst>
          </p:cNvPr>
          <p:cNvSpPr>
            <a:spLocks noGrp="1"/>
          </p:cNvSpPr>
          <p:nvPr>
            <p:ph type="title"/>
          </p:nvPr>
        </p:nvSpPr>
        <p:spPr/>
        <p:txBody>
          <a:bodyPr>
            <a:normAutofit/>
          </a:bodyPr>
          <a:lstStyle/>
          <a:p>
            <a:r>
              <a:rPr lang="en-AU"/>
              <a:t>Common issues and questions</a:t>
            </a:r>
          </a:p>
        </p:txBody>
      </p:sp>
      <p:sp>
        <p:nvSpPr>
          <p:cNvPr id="3" name="Content Placeholder 2">
            <a:extLst>
              <a:ext uri="{FF2B5EF4-FFF2-40B4-BE49-F238E27FC236}">
                <a16:creationId xmlns:a16="http://schemas.microsoft.com/office/drawing/2014/main" id="{90CE96FD-77EF-4E97-A6C4-4D0A07457B7D}"/>
              </a:ext>
            </a:extLst>
          </p:cNvPr>
          <p:cNvSpPr>
            <a:spLocks noGrp="1"/>
          </p:cNvSpPr>
          <p:nvPr>
            <p:ph idx="1"/>
          </p:nvPr>
        </p:nvSpPr>
        <p:spPr>
          <a:xfrm>
            <a:off x="838200" y="1500310"/>
            <a:ext cx="10515600" cy="4351338"/>
          </a:xfrm>
        </p:spPr>
        <p:txBody>
          <a:bodyPr vert="horz" lIns="91440" tIns="45720" rIns="91440" bIns="45720" rtlCol="0" anchor="t">
            <a:normAutofit fontScale="92500" lnSpcReduction="10000"/>
          </a:bodyPr>
          <a:lstStyle/>
          <a:p>
            <a:pPr>
              <a:lnSpc>
                <a:spcPct val="100000"/>
              </a:lnSpc>
              <a:spcBef>
                <a:spcPts val="600"/>
              </a:spcBef>
              <a:spcAft>
                <a:spcPts val="600"/>
              </a:spcAft>
            </a:pPr>
            <a:r>
              <a:rPr lang="en-AU" sz="2400"/>
              <a:t>Do ARC Grant limits apply to NIDG? </a:t>
            </a:r>
          </a:p>
          <a:p>
            <a:pPr lvl="1">
              <a:lnSpc>
                <a:spcPct val="100000"/>
              </a:lnSpc>
              <a:spcBef>
                <a:spcPts val="600"/>
              </a:spcBef>
              <a:spcAft>
                <a:spcPts val="600"/>
              </a:spcAft>
            </a:pPr>
            <a:r>
              <a:rPr lang="en-AU" sz="2000">
                <a:solidFill>
                  <a:srgbClr val="FF0000"/>
                </a:solidFill>
              </a:rPr>
              <a:t>No,</a:t>
            </a:r>
            <a:r>
              <a:rPr lang="en-AU" sz="2000"/>
              <a:t> </a:t>
            </a:r>
            <a:r>
              <a:rPr lang="en-AU" sz="2000">
                <a:solidFill>
                  <a:srgbClr val="FF0000"/>
                </a:solidFill>
              </a:rPr>
              <a:t>Grant limits do not apply</a:t>
            </a:r>
          </a:p>
          <a:p>
            <a:pPr>
              <a:lnSpc>
                <a:spcPct val="100000"/>
              </a:lnSpc>
              <a:spcBef>
                <a:spcPts val="600"/>
              </a:spcBef>
              <a:spcAft>
                <a:spcPts val="600"/>
              </a:spcAft>
            </a:pPr>
            <a:r>
              <a:rPr lang="en-AU" sz="2400"/>
              <a:t>Does the ARC medical research policy apply to NIDG? </a:t>
            </a:r>
          </a:p>
          <a:p>
            <a:pPr lvl="1">
              <a:lnSpc>
                <a:spcPct val="100000"/>
              </a:lnSpc>
              <a:spcBef>
                <a:spcPts val="600"/>
              </a:spcBef>
              <a:spcAft>
                <a:spcPts val="600"/>
              </a:spcAft>
            </a:pPr>
            <a:r>
              <a:rPr lang="en-AU" sz="2000">
                <a:solidFill>
                  <a:srgbClr val="FF0000"/>
                </a:solidFill>
              </a:rPr>
              <a:t>No, the ARC medical policy does not apply</a:t>
            </a:r>
          </a:p>
          <a:p>
            <a:pPr>
              <a:lnSpc>
                <a:spcPct val="100000"/>
              </a:lnSpc>
              <a:spcBef>
                <a:spcPts val="600"/>
              </a:spcBef>
              <a:spcAft>
                <a:spcPts val="600"/>
              </a:spcAft>
            </a:pPr>
            <a:r>
              <a:rPr lang="en-AU" sz="2400"/>
              <a:t>How do we inform ONI of Investigator Citizenship eligibility?</a:t>
            </a:r>
          </a:p>
          <a:p>
            <a:pPr lvl="1">
              <a:lnSpc>
                <a:spcPct val="100000"/>
              </a:lnSpc>
              <a:spcBef>
                <a:spcPts val="600"/>
              </a:spcBef>
              <a:spcAft>
                <a:spcPts val="600"/>
              </a:spcAft>
            </a:pPr>
            <a:r>
              <a:rPr lang="en-AU" sz="2000">
                <a:solidFill>
                  <a:srgbClr val="FF0000"/>
                </a:solidFill>
              </a:rPr>
              <a:t>Passport/Visa details are captured in RMS, including PDF upload of the relevant document </a:t>
            </a:r>
            <a:endParaRPr lang="en-AU" sz="2000">
              <a:solidFill>
                <a:srgbClr val="FF0000"/>
              </a:solidFill>
              <a:cs typeface="Calibri"/>
            </a:endParaRPr>
          </a:p>
          <a:p>
            <a:pPr>
              <a:lnSpc>
                <a:spcPct val="100000"/>
              </a:lnSpc>
              <a:spcBef>
                <a:spcPts val="600"/>
              </a:spcBef>
              <a:spcAft>
                <a:spcPts val="600"/>
              </a:spcAft>
            </a:pPr>
            <a:r>
              <a:rPr lang="en-AU" sz="2400"/>
              <a:t>Do we need a new account in RMS to access the ONI RMS portal?</a:t>
            </a:r>
          </a:p>
          <a:p>
            <a:pPr lvl="1">
              <a:lnSpc>
                <a:spcPct val="100000"/>
              </a:lnSpc>
              <a:spcBef>
                <a:spcPts val="600"/>
              </a:spcBef>
              <a:spcAft>
                <a:spcPts val="600"/>
              </a:spcAft>
            </a:pPr>
            <a:r>
              <a:rPr lang="en-AU" sz="2000">
                <a:solidFill>
                  <a:srgbClr val="FF0000"/>
                </a:solidFill>
              </a:rPr>
              <a:t>No, One login Permits access to ARC and ONI RMS Portals</a:t>
            </a:r>
            <a:endParaRPr lang="en-AU" sz="2000">
              <a:solidFill>
                <a:srgbClr val="FF0000"/>
              </a:solidFill>
              <a:cs typeface="Calibri"/>
            </a:endParaRPr>
          </a:p>
          <a:p>
            <a:pPr>
              <a:lnSpc>
                <a:spcPct val="100000"/>
              </a:lnSpc>
              <a:spcBef>
                <a:spcPts val="600"/>
              </a:spcBef>
              <a:spcAft>
                <a:spcPts val="600"/>
              </a:spcAft>
            </a:pPr>
            <a:r>
              <a:rPr lang="en-AU" sz="2400"/>
              <a:t>Where do we find information about this Grant opportunity?</a:t>
            </a:r>
          </a:p>
          <a:p>
            <a:pPr lvl="1">
              <a:lnSpc>
                <a:spcPct val="100000"/>
              </a:lnSpc>
              <a:spcBef>
                <a:spcPts val="600"/>
              </a:spcBef>
              <a:spcAft>
                <a:spcPts val="600"/>
              </a:spcAft>
            </a:pPr>
            <a:r>
              <a:rPr lang="en-AU" sz="2000">
                <a:solidFill>
                  <a:srgbClr val="FF0000"/>
                </a:solidFill>
              </a:rPr>
              <a:t>All relevant documents are located on </a:t>
            </a:r>
            <a:r>
              <a:rPr lang="en-AU" sz="2000" err="1">
                <a:solidFill>
                  <a:srgbClr val="FF0000"/>
                </a:solidFill>
              </a:rPr>
              <a:t>GrantConnect</a:t>
            </a:r>
            <a:endParaRPr lang="en-AU" sz="2000">
              <a:solidFill>
                <a:srgbClr val="FF0000"/>
              </a:solidFill>
            </a:endParaRPr>
          </a:p>
        </p:txBody>
      </p:sp>
    </p:spTree>
    <p:extLst>
      <p:ext uri="{BB962C8B-B14F-4D97-AF65-F5344CB8AC3E}">
        <p14:creationId xmlns:p14="http://schemas.microsoft.com/office/powerpoint/2010/main" val="5217637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5583ADA-F755-26DF-3171-8A57A6B4FEB8}"/>
              </a:ext>
            </a:extLst>
          </p:cNvPr>
          <p:cNvSpPr txBox="1"/>
          <p:nvPr/>
        </p:nvSpPr>
        <p:spPr>
          <a:xfrm>
            <a:off x="1301813" y="150823"/>
            <a:ext cx="9832848" cy="1062491"/>
          </a:xfrm>
          <a:prstGeom prst="rect">
            <a:avLst/>
          </a:prstGeom>
        </p:spPr>
        <p:txBody>
          <a:bodyPr vert="horz" lIns="91440" tIns="45720" rIns="91440" bIns="45720" rtlCol="0" anchor="ctr">
            <a:normAutofit/>
          </a:bodyPr>
          <a:lstStyle>
            <a:lvl1pPr>
              <a:lnSpc>
                <a:spcPct val="90000"/>
              </a:lnSpc>
              <a:spcBef>
                <a:spcPct val="0"/>
              </a:spcBef>
              <a:buNone/>
              <a:defRPr b="1">
                <a:effectLst/>
                <a:latin typeface="Calibri" panose="020F0502020204030204" pitchFamily="34" charset="0"/>
                <a:ea typeface="Calibri" panose="020F0502020204030204" pitchFamily="34" charset="0"/>
                <a:cs typeface="+mj-cs"/>
              </a:defRPr>
            </a:lvl1pPr>
          </a:lstStyle>
          <a:p>
            <a:endParaRPr lang="en-AU"/>
          </a:p>
        </p:txBody>
      </p:sp>
      <p:sp>
        <p:nvSpPr>
          <p:cNvPr id="11" name="TextBox 10">
            <a:extLst>
              <a:ext uri="{FF2B5EF4-FFF2-40B4-BE49-F238E27FC236}">
                <a16:creationId xmlns:a16="http://schemas.microsoft.com/office/drawing/2014/main" id="{D9A0056D-7B5C-E8C7-E727-345A11735804}"/>
              </a:ext>
            </a:extLst>
          </p:cNvPr>
          <p:cNvSpPr txBox="1"/>
          <p:nvPr/>
        </p:nvSpPr>
        <p:spPr>
          <a:xfrm>
            <a:off x="631029" y="150823"/>
            <a:ext cx="10674098" cy="6186309"/>
          </a:xfrm>
          <a:prstGeom prst="rect">
            <a:avLst/>
          </a:prstGeom>
          <a:noFill/>
        </p:spPr>
        <p:txBody>
          <a:bodyPr wrap="square">
            <a:spAutoFit/>
          </a:bodyPr>
          <a:lstStyle/>
          <a:p>
            <a:pPr marL="447675" indent="-266700">
              <a:spcBef>
                <a:spcPts val="400"/>
              </a:spcBef>
              <a:spcAft>
                <a:spcPts val="400"/>
              </a:spcAft>
              <a:buFont typeface="Calibri" panose="020F0502020204030204" pitchFamily="34" charset="0"/>
              <a:buChar char="‒"/>
            </a:pPr>
            <a:endParaRPr lang="en-AU" sz="800" b="1">
              <a:solidFill>
                <a:schemeClr val="bg1"/>
              </a:solidFill>
            </a:endParaRPr>
          </a:p>
          <a:p>
            <a:pPr>
              <a:spcBef>
                <a:spcPts val="400"/>
              </a:spcBef>
              <a:spcAft>
                <a:spcPts val="400"/>
              </a:spcAft>
            </a:pPr>
            <a:r>
              <a:rPr lang="en-AU" b="1"/>
              <a:t>International</a:t>
            </a:r>
            <a:r>
              <a:rPr lang="en-AU" b="1">
                <a:effectLst/>
                <a:ea typeface="Calibri" panose="020F0502020204030204" pitchFamily="34" charset="0"/>
              </a:rPr>
              <a:t> </a:t>
            </a:r>
            <a:r>
              <a:rPr lang="en-AU" b="1"/>
              <a:t>collaborations</a:t>
            </a:r>
            <a:r>
              <a:rPr lang="en-AU" b="1">
                <a:effectLst/>
                <a:ea typeface="Calibri" panose="020F0502020204030204" pitchFamily="34" charset="0"/>
              </a:rPr>
              <a:t> </a:t>
            </a:r>
          </a:p>
          <a:p>
            <a:pPr marL="447675" indent="-266700">
              <a:spcBef>
                <a:spcPts val="400"/>
              </a:spcBef>
              <a:spcAft>
                <a:spcPts val="400"/>
              </a:spcAft>
              <a:buFont typeface="Calibri" panose="020F0502020204030204" pitchFamily="34" charset="0"/>
              <a:buChar char="‒"/>
            </a:pPr>
            <a:r>
              <a:rPr lang="en-AU">
                <a:solidFill>
                  <a:schemeClr val="bg1"/>
                </a:solidFill>
              </a:rPr>
              <a:t>Researchers can collaborate with parties outside Australia</a:t>
            </a:r>
          </a:p>
          <a:p>
            <a:pPr marL="447675" indent="-266700">
              <a:spcBef>
                <a:spcPts val="400"/>
              </a:spcBef>
              <a:spcAft>
                <a:spcPts val="400"/>
              </a:spcAft>
              <a:buFont typeface="Calibri" panose="020F0502020204030204" pitchFamily="34" charset="0"/>
              <a:buChar char="‒"/>
            </a:pPr>
            <a:r>
              <a:rPr lang="en-AU">
                <a:solidFill>
                  <a:schemeClr val="bg1"/>
                </a:solidFill>
              </a:rPr>
              <a:t>Only divulge IP or discoveries from your research with those you intend to. </a:t>
            </a:r>
          </a:p>
          <a:p>
            <a:pPr marL="447675" indent="-266700">
              <a:spcBef>
                <a:spcPts val="400"/>
              </a:spcBef>
              <a:spcAft>
                <a:spcPts val="400"/>
              </a:spcAft>
              <a:buFont typeface="Calibri" panose="020F0502020204030204" pitchFamily="34" charset="0"/>
              <a:buChar char="‒"/>
            </a:pPr>
            <a:r>
              <a:rPr lang="en-AU">
                <a:solidFill>
                  <a:schemeClr val="bg1"/>
                </a:solidFill>
              </a:rPr>
              <a:t>Projects are not deemed secret </a:t>
            </a:r>
          </a:p>
          <a:p>
            <a:pPr marL="447675" indent="-266700">
              <a:spcBef>
                <a:spcPts val="400"/>
              </a:spcBef>
              <a:spcAft>
                <a:spcPts val="400"/>
              </a:spcAft>
              <a:buFont typeface="Calibri" panose="020F0502020204030204" pitchFamily="34" charset="0"/>
              <a:buChar char="‒"/>
            </a:pPr>
            <a:r>
              <a:rPr lang="en-AU">
                <a:solidFill>
                  <a:schemeClr val="bg1"/>
                </a:solidFill>
              </a:rPr>
              <a:t>Be aware of and use systems and regulations within the university. </a:t>
            </a:r>
          </a:p>
          <a:p>
            <a:pPr marL="447675" indent="-266700">
              <a:spcBef>
                <a:spcPts val="400"/>
              </a:spcBef>
              <a:spcAft>
                <a:spcPts val="400"/>
              </a:spcAft>
              <a:buFont typeface="Calibri" panose="020F0502020204030204" pitchFamily="34" charset="0"/>
              <a:buChar char="‒"/>
            </a:pPr>
            <a:r>
              <a:rPr lang="en-AU">
                <a:solidFill>
                  <a:schemeClr val="bg1"/>
                </a:solidFill>
              </a:rPr>
              <a:t>Get to know your University counter foreign interference office</a:t>
            </a:r>
          </a:p>
          <a:p>
            <a:pPr>
              <a:spcBef>
                <a:spcPts val="400"/>
              </a:spcBef>
              <a:spcAft>
                <a:spcPts val="400"/>
              </a:spcAft>
              <a:buSzPts val="1200"/>
              <a:tabLst>
                <a:tab pos="540385" algn="l"/>
              </a:tabLst>
            </a:pPr>
            <a:r>
              <a:rPr lang="en-AU" b="1">
                <a:effectLst/>
                <a:ea typeface="Times New Roman" panose="02020603050405020304" pitchFamily="18" charset="0"/>
                <a:cs typeface="Arial" panose="020B0604020202020204" pitchFamily="34" charset="0"/>
              </a:rPr>
              <a:t>Do ONI encourage collaboration with start-up companies? </a:t>
            </a:r>
            <a:endParaRPr lang="en-AU" b="1">
              <a:ea typeface="Times New Roman" panose="02020603050405020304" pitchFamily="18" charset="0"/>
              <a:cs typeface="Times New Roman" panose="02020603050405020304" pitchFamily="18" charset="0"/>
            </a:endParaRPr>
          </a:p>
          <a:p>
            <a:pPr marL="542925" indent="-361950">
              <a:spcBef>
                <a:spcPts val="400"/>
              </a:spcBef>
              <a:spcAft>
                <a:spcPts val="400"/>
              </a:spcAft>
              <a:buSzPts val="1200"/>
              <a:buFont typeface="Calibri" panose="020F0502020204030204" pitchFamily="34" charset="0"/>
              <a:buChar char="‒"/>
              <a:tabLst>
                <a:tab pos="540385" algn="l"/>
              </a:tabLst>
            </a:pPr>
            <a:r>
              <a:rPr lang="en-AU">
                <a:solidFill>
                  <a:schemeClr val="bg1"/>
                </a:solidFill>
                <a:cs typeface="+mj-cs"/>
              </a:rPr>
              <a:t>Yes. </a:t>
            </a:r>
          </a:p>
          <a:p>
            <a:pPr marL="542925" indent="-361950">
              <a:spcBef>
                <a:spcPts val="400"/>
              </a:spcBef>
              <a:spcAft>
                <a:spcPts val="400"/>
              </a:spcAft>
              <a:buSzPts val="1200"/>
              <a:buFont typeface="Calibri" panose="020F0502020204030204" pitchFamily="34" charset="0"/>
              <a:buChar char="‒"/>
              <a:tabLst>
                <a:tab pos="540385" algn="l"/>
              </a:tabLst>
            </a:pPr>
            <a:r>
              <a:rPr lang="en-AU">
                <a:solidFill>
                  <a:schemeClr val="bg1"/>
                </a:solidFill>
                <a:cs typeface="+mj-cs"/>
              </a:rPr>
              <a:t>Collaborative engagement with Australian start-up companies is strongly encouraged. </a:t>
            </a:r>
          </a:p>
          <a:p>
            <a:pPr marL="542925" indent="-361950">
              <a:spcBef>
                <a:spcPts val="400"/>
              </a:spcBef>
              <a:spcAft>
                <a:spcPts val="400"/>
              </a:spcAft>
              <a:buSzPts val="1200"/>
              <a:buFont typeface="Calibri" panose="020F0502020204030204" pitchFamily="34" charset="0"/>
              <a:buChar char="‒"/>
              <a:tabLst>
                <a:tab pos="540385" algn="l"/>
              </a:tabLst>
            </a:pPr>
            <a:r>
              <a:rPr lang="en-AU">
                <a:solidFill>
                  <a:schemeClr val="bg1"/>
                </a:solidFill>
                <a:cs typeface="+mj-cs"/>
              </a:rPr>
              <a:t>Liaise with your University start-up incubator and/or industry outreach facility</a:t>
            </a:r>
          </a:p>
          <a:p>
            <a:pPr>
              <a:spcBef>
                <a:spcPts val="400"/>
              </a:spcBef>
              <a:spcAft>
                <a:spcPts val="400"/>
              </a:spcAft>
              <a:buSzPts val="1200"/>
              <a:tabLst>
                <a:tab pos="540385" algn="l"/>
              </a:tabLst>
            </a:pPr>
            <a:r>
              <a:rPr lang="en-AU" b="1">
                <a:cs typeface="Arial" panose="020B0604020202020204" pitchFamily="34" charset="0"/>
              </a:rPr>
              <a:t>There is a question regarding foreign recruitment in the application form. Is this a duplication of the question already asked when I completed my RMS Profile?</a:t>
            </a:r>
          </a:p>
          <a:p>
            <a:pPr marL="542925" indent="-361950">
              <a:spcBef>
                <a:spcPts val="400"/>
              </a:spcBef>
              <a:spcAft>
                <a:spcPts val="400"/>
              </a:spcAft>
              <a:buSzPts val="1200"/>
              <a:buFont typeface="Calibri" panose="020F0502020204030204" pitchFamily="34" charset="0"/>
              <a:buChar char="‒"/>
              <a:tabLst>
                <a:tab pos="540385" algn="l"/>
              </a:tabLst>
            </a:pPr>
            <a:r>
              <a:rPr lang="en-AU">
                <a:solidFill>
                  <a:schemeClr val="bg1"/>
                </a:solidFill>
                <a:cs typeface="+mj-cs"/>
              </a:rPr>
              <a:t>This is not a duplicate question. </a:t>
            </a:r>
          </a:p>
          <a:p>
            <a:pPr marL="542925" indent="-361950">
              <a:spcBef>
                <a:spcPts val="400"/>
              </a:spcBef>
              <a:spcAft>
                <a:spcPts val="400"/>
              </a:spcAft>
              <a:buSzPts val="1200"/>
              <a:buFont typeface="Calibri" panose="020F0502020204030204" pitchFamily="34" charset="0"/>
              <a:buChar char="‒"/>
              <a:tabLst>
                <a:tab pos="540385" algn="l"/>
              </a:tabLst>
            </a:pPr>
            <a:r>
              <a:rPr lang="en-AU">
                <a:solidFill>
                  <a:schemeClr val="bg1"/>
                </a:solidFill>
                <a:cs typeface="+mj-cs"/>
              </a:rPr>
              <a:t>It is included specifically for use by ONI. </a:t>
            </a:r>
          </a:p>
          <a:p>
            <a:pPr marL="542925" indent="-361950">
              <a:spcBef>
                <a:spcPts val="400"/>
              </a:spcBef>
              <a:spcAft>
                <a:spcPts val="400"/>
              </a:spcAft>
              <a:buSzPts val="1200"/>
              <a:buFont typeface="Calibri" panose="020F0502020204030204" pitchFamily="34" charset="0"/>
              <a:buChar char="‒"/>
              <a:tabLst>
                <a:tab pos="540385" algn="l"/>
              </a:tabLst>
            </a:pPr>
            <a:r>
              <a:rPr lang="en-AU">
                <a:solidFill>
                  <a:schemeClr val="bg1"/>
                </a:solidFill>
                <a:cs typeface="+mj-cs"/>
              </a:rPr>
              <a:t>Please read the question carefully prior to answering.</a:t>
            </a:r>
          </a:p>
          <a:p>
            <a:pPr marL="180975">
              <a:spcBef>
                <a:spcPts val="400"/>
              </a:spcBef>
              <a:spcAft>
                <a:spcPts val="400"/>
              </a:spcAft>
            </a:pPr>
            <a:r>
              <a:rPr lang="en-AU">
                <a:solidFill>
                  <a:schemeClr val="bg1"/>
                </a:solidFill>
              </a:rPr>
              <a:t> </a:t>
            </a:r>
            <a:endParaRPr lang="en-AU" sz="800" b="1">
              <a:solidFill>
                <a:schemeClr val="bg1"/>
              </a:solidFill>
            </a:endParaRPr>
          </a:p>
        </p:txBody>
      </p:sp>
    </p:spTree>
    <p:extLst>
      <p:ext uri="{BB962C8B-B14F-4D97-AF65-F5344CB8AC3E}">
        <p14:creationId xmlns:p14="http://schemas.microsoft.com/office/powerpoint/2010/main" val="20770070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5583ADA-F755-26DF-3171-8A57A6B4FEB8}"/>
              </a:ext>
            </a:extLst>
          </p:cNvPr>
          <p:cNvSpPr txBox="1"/>
          <p:nvPr/>
        </p:nvSpPr>
        <p:spPr>
          <a:xfrm>
            <a:off x="1301813" y="150823"/>
            <a:ext cx="9832848" cy="1062491"/>
          </a:xfrm>
          <a:prstGeom prst="rect">
            <a:avLst/>
          </a:prstGeom>
        </p:spPr>
        <p:txBody>
          <a:bodyPr vert="horz" lIns="91440" tIns="45720" rIns="91440" bIns="45720" rtlCol="0" anchor="ctr">
            <a:normAutofit/>
          </a:bodyPr>
          <a:lstStyle>
            <a:lvl1pPr>
              <a:lnSpc>
                <a:spcPct val="90000"/>
              </a:lnSpc>
              <a:spcBef>
                <a:spcPct val="0"/>
              </a:spcBef>
              <a:buNone/>
              <a:defRPr b="1">
                <a:effectLst/>
                <a:latin typeface="Calibri" panose="020F0502020204030204" pitchFamily="34" charset="0"/>
                <a:ea typeface="Calibri" panose="020F0502020204030204" pitchFamily="34" charset="0"/>
                <a:cs typeface="+mj-cs"/>
              </a:defRPr>
            </a:lvl1pPr>
          </a:lstStyle>
          <a:p>
            <a:endParaRPr lang="en-AU"/>
          </a:p>
        </p:txBody>
      </p:sp>
      <p:sp>
        <p:nvSpPr>
          <p:cNvPr id="11" name="TextBox 10">
            <a:extLst>
              <a:ext uri="{FF2B5EF4-FFF2-40B4-BE49-F238E27FC236}">
                <a16:creationId xmlns:a16="http://schemas.microsoft.com/office/drawing/2014/main" id="{D9A0056D-7B5C-E8C7-E727-345A11735804}"/>
              </a:ext>
            </a:extLst>
          </p:cNvPr>
          <p:cNvSpPr txBox="1"/>
          <p:nvPr/>
        </p:nvSpPr>
        <p:spPr>
          <a:xfrm>
            <a:off x="758951" y="525110"/>
            <a:ext cx="10674098" cy="6344173"/>
          </a:xfrm>
          <a:prstGeom prst="rect">
            <a:avLst/>
          </a:prstGeom>
          <a:noFill/>
        </p:spPr>
        <p:txBody>
          <a:bodyPr wrap="square" lIns="91440" tIns="45720" rIns="91440" bIns="45720" anchor="t">
            <a:spAutoFit/>
          </a:bodyPr>
          <a:lstStyle/>
          <a:p>
            <a:pPr>
              <a:spcAft>
                <a:spcPts val="800"/>
              </a:spcAft>
            </a:pPr>
            <a:r>
              <a:rPr lang="en-AU" sz="1800" b="1">
                <a:effectLst/>
                <a:latin typeface="Calibri" panose="020F0502020204030204" pitchFamily="34" charset="0"/>
                <a:ea typeface="Calibri" panose="020F0502020204030204" pitchFamily="34" charset="0"/>
                <a:cs typeface="Times New Roman" panose="02020603050405020304" pitchFamily="18" charset="0"/>
              </a:rPr>
              <a:t>My passport has expired or is due to expire. I am planning to apply for a new passport but for the purpose of citizenship proof in F3, will the expiring passport suffice?</a:t>
            </a:r>
          </a:p>
          <a:p>
            <a:pPr marL="447675" indent="-266700">
              <a:spcBef>
                <a:spcPts val="400"/>
              </a:spcBef>
              <a:spcAft>
                <a:spcPts val="400"/>
              </a:spcAft>
              <a:buFont typeface="Calibri" panose="020F0502020204030204" pitchFamily="34" charset="0"/>
              <a:buChar char="‒"/>
            </a:pPr>
            <a:r>
              <a:rPr lang="en-AU">
                <a:solidFill>
                  <a:schemeClr val="bg1"/>
                </a:solidFill>
              </a:rPr>
              <a:t>Yes. Enter the information from a current or expired passport.</a:t>
            </a:r>
          </a:p>
          <a:p>
            <a:pPr marL="180975">
              <a:spcBef>
                <a:spcPts val="400"/>
              </a:spcBef>
              <a:spcAft>
                <a:spcPts val="400"/>
              </a:spcAft>
            </a:pPr>
            <a:endParaRPr lang="en-AU" sz="900">
              <a:solidFill>
                <a:schemeClr val="bg1"/>
              </a:solidFill>
            </a:endParaRPr>
          </a:p>
          <a:p>
            <a:pPr>
              <a:spcAft>
                <a:spcPts val="800"/>
              </a:spcAft>
            </a:pPr>
            <a:r>
              <a:rPr lang="en-AU" sz="1800" b="1">
                <a:effectLst/>
                <a:latin typeface="Calibri" panose="020F0502020204030204" pitchFamily="34" charset="0"/>
                <a:ea typeface="Calibri" panose="020F0502020204030204" pitchFamily="34" charset="0"/>
                <a:cs typeface="Calibri" panose="020F0502020204030204" pitchFamily="34" charset="0"/>
              </a:rPr>
              <a:t>You have asked for ALL publications by each investigator to be listed in the application. How should I list my Publications?</a:t>
            </a:r>
            <a:endParaRPr lang="en-AU" b="1">
              <a:latin typeface="Calibri" panose="020F0502020204030204" pitchFamily="34" charset="0"/>
              <a:ea typeface="Calibri" panose="020F0502020204030204" pitchFamily="34" charset="0"/>
              <a:cs typeface="Times New Roman" panose="02020603050405020304" pitchFamily="18" charset="0"/>
            </a:endParaRPr>
          </a:p>
          <a:p>
            <a:pPr marL="447675" indent="-266700">
              <a:spcBef>
                <a:spcPts val="400"/>
              </a:spcBef>
              <a:spcAft>
                <a:spcPts val="400"/>
              </a:spcAft>
              <a:buFont typeface="Calibri" panose="020F0502020204030204" pitchFamily="34" charset="0"/>
              <a:buChar char="‒"/>
            </a:pPr>
            <a:r>
              <a:rPr lang="en-AU">
                <a:solidFill>
                  <a:schemeClr val="bg1"/>
                </a:solidFill>
              </a:rPr>
              <a:t>Please provide an open access link to your publications. A citation list (title, authors, journal etc) of all publications uploaded in PDF. </a:t>
            </a:r>
          </a:p>
          <a:p>
            <a:pPr marL="447675" indent="-266700">
              <a:spcBef>
                <a:spcPts val="400"/>
              </a:spcBef>
              <a:spcAft>
                <a:spcPts val="400"/>
              </a:spcAft>
              <a:buFont typeface="Calibri" panose="020F0502020204030204" pitchFamily="34" charset="0"/>
              <a:buChar char="‒"/>
            </a:pPr>
            <a:r>
              <a:rPr lang="en-AU" b="1">
                <a:solidFill>
                  <a:schemeClr val="bg1"/>
                </a:solidFill>
              </a:rPr>
              <a:t>Do Not </a:t>
            </a:r>
            <a:r>
              <a:rPr lang="en-AU">
                <a:solidFill>
                  <a:schemeClr val="bg1"/>
                </a:solidFill>
              </a:rPr>
              <a:t>attach individual publications to the application form.   </a:t>
            </a:r>
          </a:p>
          <a:p>
            <a:pPr>
              <a:spcBef>
                <a:spcPts val="400"/>
              </a:spcBef>
              <a:spcAft>
                <a:spcPts val="400"/>
              </a:spcAft>
            </a:pPr>
            <a:r>
              <a:rPr lang="en-AU" b="1"/>
              <a:t>What does the CI need to do to justify teaching relief?</a:t>
            </a:r>
          </a:p>
          <a:p>
            <a:pPr marL="447675" indent="-266700">
              <a:spcBef>
                <a:spcPts val="400"/>
              </a:spcBef>
              <a:spcAft>
                <a:spcPts val="400"/>
              </a:spcAft>
              <a:buFont typeface="Calibri" panose="020F0502020204030204" pitchFamily="34" charset="0"/>
              <a:buChar char="‒"/>
            </a:pPr>
            <a:r>
              <a:rPr lang="en-AU" b="0">
                <a:solidFill>
                  <a:schemeClr val="bg1"/>
                </a:solidFill>
              </a:rPr>
              <a:t> </a:t>
            </a:r>
            <a:r>
              <a:rPr lang="en-AU">
                <a:solidFill>
                  <a:schemeClr val="bg1"/>
                </a:solidFill>
              </a:rPr>
              <a:t>P</a:t>
            </a:r>
            <a:r>
              <a:rPr lang="en-AU" b="0">
                <a:solidFill>
                  <a:schemeClr val="bg1"/>
                </a:solidFill>
              </a:rPr>
              <a:t>rovide details of </a:t>
            </a:r>
            <a:r>
              <a:rPr lang="en-AU"/>
              <a:t>what the CI will be completing on the project during the teaching </a:t>
            </a:r>
          </a:p>
          <a:p>
            <a:pPr marL="447675" indent="-266700">
              <a:spcBef>
                <a:spcPts val="400"/>
              </a:spcBef>
              <a:spcAft>
                <a:spcPts val="400"/>
              </a:spcAft>
              <a:buFont typeface="Calibri" panose="020F0502020204030204" pitchFamily="34" charset="0"/>
              <a:buChar char="‒"/>
            </a:pPr>
            <a:r>
              <a:rPr lang="en-AU">
                <a:solidFill>
                  <a:schemeClr val="bg1"/>
                </a:solidFill>
              </a:rPr>
              <a:t>Why can’t these activities be conducted without teaching relief</a:t>
            </a:r>
          </a:p>
          <a:p>
            <a:pPr marL="447675" indent="-266700">
              <a:spcBef>
                <a:spcPts val="400"/>
              </a:spcBef>
              <a:spcAft>
                <a:spcPts val="400"/>
              </a:spcAft>
              <a:buFont typeface="Calibri" panose="020F0502020204030204" pitchFamily="34" charset="0"/>
              <a:buChar char="‒"/>
            </a:pPr>
            <a:r>
              <a:rPr lang="en-AU" b="0">
                <a:solidFill>
                  <a:schemeClr val="bg1"/>
                </a:solidFill>
              </a:rPr>
              <a:t>Discuss the availability of teaching relief with your University</a:t>
            </a:r>
          </a:p>
          <a:p>
            <a:pPr>
              <a:spcBef>
                <a:spcPts val="400"/>
              </a:spcBef>
              <a:spcAft>
                <a:spcPts val="400"/>
              </a:spcAft>
            </a:pPr>
            <a:r>
              <a:rPr lang="en-AU" b="1">
                <a:effectLst/>
                <a:ea typeface="Calibri" panose="020F0502020204030204" pitchFamily="34" charset="0"/>
              </a:rPr>
              <a:t>What was the success rate EOIs in this round</a:t>
            </a:r>
            <a:endParaRPr lang="en-AU" b="1">
              <a:ea typeface="Calibri" panose="020F0502020204030204" pitchFamily="34" charset="0"/>
            </a:endParaRPr>
          </a:p>
          <a:p>
            <a:pPr marL="447675" indent="-266700">
              <a:spcBef>
                <a:spcPts val="400"/>
              </a:spcBef>
              <a:spcAft>
                <a:spcPts val="400"/>
              </a:spcAft>
              <a:buFont typeface="Calibri" panose="020F0502020204030204" pitchFamily="34" charset="0"/>
              <a:buChar char="‒"/>
            </a:pPr>
            <a:r>
              <a:rPr lang="en-AU">
                <a:solidFill>
                  <a:schemeClr val="bg1"/>
                </a:solidFill>
              </a:rPr>
              <a:t>The success rate of the EOI applications to full applications may be advised once the successful full applications are announced </a:t>
            </a:r>
          </a:p>
          <a:p>
            <a:pPr marL="542925" indent="-361950">
              <a:lnSpc>
                <a:spcPct val="107000"/>
              </a:lnSpc>
              <a:spcBef>
                <a:spcPts val="400"/>
              </a:spcBef>
              <a:spcAft>
                <a:spcPts val="400"/>
              </a:spcAft>
              <a:buSzPts val="1200"/>
              <a:buFont typeface="Calibri" panose="020F0502020204030204" pitchFamily="34" charset="0"/>
              <a:buChar char="‒"/>
              <a:tabLst>
                <a:tab pos="540385" algn="l"/>
              </a:tabLst>
            </a:pPr>
            <a:endParaRPr lang="en-AU">
              <a:solidFill>
                <a:schemeClr val="bg1"/>
              </a:solidFill>
              <a:cs typeface="+mj-cs"/>
            </a:endParaRPr>
          </a:p>
          <a:p>
            <a:pPr marL="447675" indent="-266700">
              <a:spcBef>
                <a:spcPts val="400"/>
              </a:spcBef>
              <a:spcAft>
                <a:spcPts val="400"/>
              </a:spcAft>
              <a:buSzPts val="1200"/>
              <a:buFont typeface="Calibri" panose="020F0502020204030204" pitchFamily="34" charset="0"/>
              <a:buChar char="‒"/>
              <a:tabLst>
                <a:tab pos="540385" algn="l"/>
              </a:tabLst>
            </a:pPr>
            <a:endParaRPr lang="en-AU">
              <a:solidFill>
                <a:schemeClr val="bg1"/>
              </a:solidFill>
            </a:endParaRPr>
          </a:p>
        </p:txBody>
      </p:sp>
    </p:spTree>
    <p:extLst>
      <p:ext uri="{BB962C8B-B14F-4D97-AF65-F5344CB8AC3E}">
        <p14:creationId xmlns:p14="http://schemas.microsoft.com/office/powerpoint/2010/main" val="34846343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6E77D-CFF6-4F0B-A827-C7B014A50141}"/>
              </a:ext>
            </a:extLst>
          </p:cNvPr>
          <p:cNvSpPr>
            <a:spLocks noGrp="1"/>
          </p:cNvSpPr>
          <p:nvPr>
            <p:ph type="title"/>
          </p:nvPr>
        </p:nvSpPr>
        <p:spPr/>
        <p:txBody>
          <a:bodyPr>
            <a:normAutofit/>
          </a:bodyPr>
          <a:lstStyle/>
          <a:p>
            <a:r>
              <a:rPr lang="en-AU">
                <a:latin typeface="Circe Rounded Web Bold" panose="020F0602020203020203" pitchFamily="34" charset="0"/>
              </a:rPr>
              <a:t>More questions?</a:t>
            </a:r>
          </a:p>
        </p:txBody>
      </p:sp>
      <p:sp>
        <p:nvSpPr>
          <p:cNvPr id="3" name="Content Placeholder 2">
            <a:extLst>
              <a:ext uri="{FF2B5EF4-FFF2-40B4-BE49-F238E27FC236}">
                <a16:creationId xmlns:a16="http://schemas.microsoft.com/office/drawing/2014/main" id="{90CE96FD-77EF-4E97-A6C4-4D0A07457B7D}"/>
              </a:ext>
            </a:extLst>
          </p:cNvPr>
          <p:cNvSpPr>
            <a:spLocks noGrp="1"/>
          </p:cNvSpPr>
          <p:nvPr>
            <p:ph idx="1"/>
          </p:nvPr>
        </p:nvSpPr>
        <p:spPr>
          <a:xfrm>
            <a:off x="838200" y="1487297"/>
            <a:ext cx="10515600" cy="4351338"/>
          </a:xfrm>
        </p:spPr>
        <p:txBody>
          <a:bodyPr vert="horz" lIns="91440" tIns="45720" rIns="91440" bIns="45720" rtlCol="0" anchor="t">
            <a:normAutofit fontScale="55000" lnSpcReduction="20000"/>
          </a:bodyPr>
          <a:lstStyle/>
          <a:p>
            <a:pPr marL="0" indent="0">
              <a:lnSpc>
                <a:spcPct val="113000"/>
              </a:lnSpc>
              <a:spcBef>
                <a:spcPts val="600"/>
              </a:spcBef>
              <a:spcAft>
                <a:spcPts val="600"/>
              </a:spcAft>
              <a:buNone/>
            </a:pPr>
            <a:r>
              <a:rPr lang="en-AU">
                <a:solidFill>
                  <a:srgbClr val="030201"/>
                </a:solidFill>
              </a:rPr>
              <a:t>Refer to the following documents when completing your application</a:t>
            </a:r>
          </a:p>
          <a:p>
            <a:pPr marL="447675" indent="-266700">
              <a:lnSpc>
                <a:spcPct val="113000"/>
              </a:lnSpc>
              <a:spcBef>
                <a:spcPts val="400"/>
              </a:spcBef>
              <a:spcAft>
                <a:spcPts val="400"/>
              </a:spcAft>
              <a:buFont typeface="Calibri" panose="020F0502020204030204" pitchFamily="34" charset="0"/>
              <a:buChar char="‒"/>
            </a:pPr>
            <a:r>
              <a:rPr lang="en-AU" sz="2900"/>
              <a:t>Grant Guidelines, </a:t>
            </a:r>
          </a:p>
          <a:p>
            <a:pPr marL="447675" indent="-266700">
              <a:lnSpc>
                <a:spcPct val="113000"/>
              </a:lnSpc>
              <a:spcBef>
                <a:spcPts val="400"/>
              </a:spcBef>
              <a:spcAft>
                <a:spcPts val="400"/>
              </a:spcAft>
              <a:buFont typeface="Calibri" panose="020F0502020204030204" pitchFamily="34" charset="0"/>
              <a:buChar char="‒"/>
            </a:pPr>
            <a:r>
              <a:rPr lang="en-AU" sz="2900"/>
              <a:t>Draft Grant Agreement</a:t>
            </a:r>
          </a:p>
          <a:p>
            <a:pPr marL="447675" indent="-266700">
              <a:lnSpc>
                <a:spcPct val="113000"/>
              </a:lnSpc>
              <a:spcBef>
                <a:spcPts val="400"/>
              </a:spcBef>
              <a:spcAft>
                <a:spcPts val="400"/>
              </a:spcAft>
              <a:buFont typeface="Calibri" panose="020F0502020204030204" pitchFamily="34" charset="0"/>
              <a:buChar char="‒"/>
            </a:pPr>
            <a:r>
              <a:rPr lang="en-AU" sz="2900"/>
              <a:t>Challenges</a:t>
            </a:r>
          </a:p>
          <a:p>
            <a:pPr marL="447675" indent="-266700">
              <a:lnSpc>
                <a:spcPct val="113000"/>
              </a:lnSpc>
              <a:spcBef>
                <a:spcPts val="400"/>
              </a:spcBef>
              <a:spcAft>
                <a:spcPts val="400"/>
              </a:spcAft>
              <a:buFont typeface="Calibri" panose="020F0502020204030204" pitchFamily="34" charset="0"/>
              <a:buChar char="‒"/>
            </a:pPr>
            <a:r>
              <a:rPr lang="en-AU" sz="2900"/>
              <a:t>Instructions to Applicants and </a:t>
            </a:r>
          </a:p>
          <a:p>
            <a:pPr marL="447675" indent="-266700">
              <a:lnSpc>
                <a:spcPct val="113000"/>
              </a:lnSpc>
              <a:spcBef>
                <a:spcPts val="400"/>
              </a:spcBef>
              <a:spcAft>
                <a:spcPts val="400"/>
              </a:spcAft>
              <a:buFont typeface="Calibri" panose="020F0502020204030204" pitchFamily="34" charset="0"/>
              <a:buChar char="‒"/>
            </a:pPr>
            <a:r>
              <a:rPr lang="en-AU" sz="2900"/>
              <a:t>Frequently Asked Questions </a:t>
            </a:r>
          </a:p>
          <a:p>
            <a:pPr marL="180975" indent="0">
              <a:lnSpc>
                <a:spcPct val="113000"/>
              </a:lnSpc>
              <a:spcBef>
                <a:spcPts val="400"/>
              </a:spcBef>
              <a:spcAft>
                <a:spcPts val="400"/>
              </a:spcAft>
              <a:buNone/>
            </a:pPr>
            <a:r>
              <a:rPr lang="en-AU" sz="2500"/>
              <a:t>All relevant documentation is on </a:t>
            </a:r>
            <a:r>
              <a:rPr lang="en-AU" sz="2500" err="1"/>
              <a:t>GrantConnect</a:t>
            </a:r>
            <a:r>
              <a:rPr lang="en-AU" sz="2500"/>
              <a:t> – </a:t>
            </a:r>
            <a:r>
              <a:rPr lang="en-AU" sz="2500">
                <a:solidFill>
                  <a:schemeClr val="bg2">
                    <a:lumMod val="75000"/>
                  </a:schemeClr>
                </a:solidFill>
                <a:hlinkClick r:id="rId3">
                  <a:extLst>
                    <a:ext uri="{A12FA001-AC4F-418D-AE19-62706E023703}">
                      <ahyp:hlinkClr xmlns:ahyp="http://schemas.microsoft.com/office/drawing/2018/hyperlinkcolor" val="tx"/>
                    </a:ext>
                  </a:extLst>
                </a:hlinkClick>
              </a:rPr>
              <a:t>www.grants.gov.au</a:t>
            </a:r>
            <a:r>
              <a:rPr lang="en-AU" sz="2500">
                <a:solidFill>
                  <a:schemeClr val="bg2">
                    <a:lumMod val="75000"/>
                  </a:schemeClr>
                </a:solidFill>
              </a:rPr>
              <a:t> </a:t>
            </a:r>
            <a:endParaRPr lang="en-AU" sz="2500">
              <a:solidFill>
                <a:schemeClr val="bg2">
                  <a:lumMod val="75000"/>
                </a:schemeClr>
              </a:solidFill>
              <a:cs typeface="Calibri"/>
            </a:endParaRPr>
          </a:p>
          <a:p>
            <a:pPr marL="0" indent="0">
              <a:lnSpc>
                <a:spcPct val="113000"/>
              </a:lnSpc>
              <a:spcBef>
                <a:spcPts val="600"/>
              </a:spcBef>
              <a:spcAft>
                <a:spcPts val="600"/>
              </a:spcAft>
              <a:buNone/>
            </a:pPr>
            <a:r>
              <a:rPr lang="en-AU" sz="2900">
                <a:solidFill>
                  <a:srgbClr val="030201"/>
                </a:solidFill>
              </a:rPr>
              <a:t>Researchers:</a:t>
            </a:r>
          </a:p>
          <a:p>
            <a:pPr marL="447675" lvl="1" indent="-266700">
              <a:lnSpc>
                <a:spcPct val="113000"/>
              </a:lnSpc>
              <a:spcBef>
                <a:spcPts val="400"/>
              </a:spcBef>
              <a:spcAft>
                <a:spcPts val="400"/>
              </a:spcAft>
              <a:buFont typeface="Calibri" panose="020F0502020204030204" pitchFamily="34" charset="0"/>
              <a:buChar char="‒"/>
            </a:pPr>
            <a:r>
              <a:rPr lang="en-AU" sz="2900">
                <a:solidFill>
                  <a:schemeClr val="bg1"/>
                </a:solidFill>
              </a:rPr>
              <a:t>Contact your Research Office in the first instance </a:t>
            </a:r>
          </a:p>
          <a:p>
            <a:pPr marL="447675" lvl="1" indent="-266700">
              <a:lnSpc>
                <a:spcPct val="113000"/>
              </a:lnSpc>
              <a:spcBef>
                <a:spcPts val="400"/>
              </a:spcBef>
              <a:spcAft>
                <a:spcPts val="400"/>
              </a:spcAft>
              <a:buFont typeface="Calibri" panose="020F0502020204030204" pitchFamily="34" charset="0"/>
              <a:buChar char="‒"/>
            </a:pPr>
            <a:r>
              <a:rPr lang="en-AU" sz="2900">
                <a:solidFill>
                  <a:schemeClr val="bg1"/>
                </a:solidFill>
              </a:rPr>
              <a:t>Applications in RMS are managed by the Administering Research Office</a:t>
            </a:r>
          </a:p>
          <a:p>
            <a:pPr marL="0" indent="0">
              <a:lnSpc>
                <a:spcPct val="113000"/>
              </a:lnSpc>
              <a:spcBef>
                <a:spcPts val="600"/>
              </a:spcBef>
              <a:spcAft>
                <a:spcPts val="600"/>
              </a:spcAft>
              <a:buNone/>
            </a:pPr>
            <a:r>
              <a:rPr lang="en-AU" sz="2900">
                <a:solidFill>
                  <a:srgbClr val="030201"/>
                </a:solidFill>
              </a:rPr>
              <a:t>Research Offices:</a:t>
            </a:r>
          </a:p>
          <a:p>
            <a:pPr marL="447675" lvl="1" indent="-266700">
              <a:lnSpc>
                <a:spcPct val="113000"/>
              </a:lnSpc>
              <a:spcBef>
                <a:spcPts val="400"/>
              </a:spcBef>
              <a:spcAft>
                <a:spcPts val="400"/>
              </a:spcAft>
              <a:buFont typeface="Calibri" panose="020F0502020204030204" pitchFamily="34" charset="0"/>
              <a:buChar char="‒"/>
            </a:pPr>
            <a:r>
              <a:rPr lang="en-AU" sz="2900">
                <a:solidFill>
                  <a:schemeClr val="bg1"/>
                </a:solidFill>
              </a:rPr>
              <a:t>Clarification may be sought from ARC-NIDG@arc.gov.au</a:t>
            </a:r>
          </a:p>
          <a:p>
            <a:pPr>
              <a:lnSpc>
                <a:spcPct val="113000"/>
              </a:lnSpc>
              <a:spcBef>
                <a:spcPts val="600"/>
              </a:spcBef>
              <a:spcAft>
                <a:spcPts val="600"/>
              </a:spcAft>
            </a:pPr>
            <a:endParaRPr lang="en-AU"/>
          </a:p>
        </p:txBody>
      </p:sp>
    </p:spTree>
    <p:extLst>
      <p:ext uri="{BB962C8B-B14F-4D97-AF65-F5344CB8AC3E}">
        <p14:creationId xmlns:p14="http://schemas.microsoft.com/office/powerpoint/2010/main" val="13074838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6E77D-CFF6-4F0B-A827-C7B014A50141}"/>
              </a:ext>
            </a:extLst>
          </p:cNvPr>
          <p:cNvSpPr>
            <a:spLocks noGrp="1"/>
          </p:cNvSpPr>
          <p:nvPr>
            <p:ph type="title"/>
          </p:nvPr>
        </p:nvSpPr>
        <p:spPr>
          <a:xfrm>
            <a:off x="876300" y="365125"/>
            <a:ext cx="10515600" cy="1325563"/>
          </a:xfrm>
        </p:spPr>
        <p:txBody>
          <a:bodyPr>
            <a:normAutofit/>
          </a:bodyPr>
          <a:lstStyle/>
          <a:p>
            <a:r>
              <a:rPr lang="en-AU"/>
              <a:t>Thank you</a:t>
            </a:r>
          </a:p>
        </p:txBody>
      </p:sp>
      <p:sp>
        <p:nvSpPr>
          <p:cNvPr id="6" name="TextBox 5">
            <a:extLst>
              <a:ext uri="{FF2B5EF4-FFF2-40B4-BE49-F238E27FC236}">
                <a16:creationId xmlns:a16="http://schemas.microsoft.com/office/drawing/2014/main" id="{4C68F720-CD0F-4D7F-49E9-8CC46B5E90AC}"/>
              </a:ext>
            </a:extLst>
          </p:cNvPr>
          <p:cNvSpPr txBox="1"/>
          <p:nvPr/>
        </p:nvSpPr>
        <p:spPr>
          <a:xfrm>
            <a:off x="485775" y="1366838"/>
            <a:ext cx="10909299" cy="4785926"/>
          </a:xfrm>
          <a:prstGeom prst="rect">
            <a:avLst/>
          </a:prstGeom>
          <a:noFill/>
        </p:spPr>
        <p:txBody>
          <a:bodyPr wrap="square" lIns="91440" tIns="45720" rIns="91440" bIns="45720" anchor="t">
            <a:spAutoFit/>
          </a:bodyPr>
          <a:lstStyle/>
          <a:p>
            <a:pPr marL="457200" lvl="2">
              <a:lnSpc>
                <a:spcPct val="108000"/>
              </a:lnSpc>
              <a:spcBef>
                <a:spcPts val="600"/>
              </a:spcBef>
              <a:spcAft>
                <a:spcPts val="600"/>
              </a:spcAft>
            </a:pPr>
            <a:endParaRPr lang="en-AU" sz="2000" b="1">
              <a:solidFill>
                <a:schemeClr val="tx1">
                  <a:lumMod val="90000"/>
                  <a:lumOff val="10000"/>
                </a:schemeClr>
              </a:solidFill>
              <a:effectLst/>
              <a:highlight>
                <a:srgbClr val="FFFF00"/>
              </a:highlight>
              <a:latin typeface="Calibri"/>
              <a:ea typeface="Calibri" panose="020F0502020204030204" pitchFamily="34" charset="0"/>
              <a:cs typeface="Calibri"/>
            </a:endParaRPr>
          </a:p>
          <a:p>
            <a:pPr marL="457200" lvl="2">
              <a:lnSpc>
                <a:spcPct val="108000"/>
              </a:lnSpc>
              <a:spcBef>
                <a:spcPts val="600"/>
              </a:spcBef>
              <a:spcAft>
                <a:spcPts val="600"/>
              </a:spcAft>
            </a:pPr>
            <a:r>
              <a:rPr lang="en-AU" sz="2000" b="1">
                <a:solidFill>
                  <a:schemeClr val="tx1">
                    <a:lumMod val="90000"/>
                    <a:lumOff val="10000"/>
                  </a:schemeClr>
                </a:solidFill>
              </a:rPr>
              <a:t>RGS Team</a:t>
            </a:r>
            <a:endParaRPr lang="en-AU" sz="2000" b="1">
              <a:solidFill>
                <a:schemeClr val="tx1">
                  <a:lumMod val="90000"/>
                  <a:lumOff val="10000"/>
                </a:schemeClr>
              </a:solidFill>
              <a:cs typeface="Calibri"/>
            </a:endParaRPr>
          </a:p>
          <a:p>
            <a:pPr marL="457200" lvl="2">
              <a:lnSpc>
                <a:spcPct val="108000"/>
              </a:lnSpc>
              <a:spcBef>
                <a:spcPts val="600"/>
              </a:spcBef>
              <a:spcAft>
                <a:spcPts val="600"/>
              </a:spcAft>
            </a:pPr>
            <a:r>
              <a:rPr lang="en-AU" sz="2000">
                <a:solidFill>
                  <a:schemeClr val="bg1"/>
                </a:solidFill>
                <a:hlinkClick r:id="rId3">
                  <a:extLst>
                    <a:ext uri="{A12FA001-AC4F-418D-AE19-62706E023703}">
                      <ahyp:hlinkClr xmlns:ahyp="http://schemas.microsoft.com/office/drawing/2018/hyperlinkcolor" val="tx"/>
                    </a:ext>
                  </a:extLst>
                </a:hlinkClick>
              </a:rPr>
              <a:t>ARC-NIDG@arc.gov.au</a:t>
            </a:r>
            <a:r>
              <a:rPr lang="en-AU" sz="2000">
                <a:solidFill>
                  <a:schemeClr val="bg1"/>
                </a:solidFill>
              </a:rPr>
              <a:t> </a:t>
            </a:r>
            <a:r>
              <a:rPr lang="en-AU" sz="2000">
                <a:solidFill>
                  <a:schemeClr val="tx1">
                    <a:lumMod val="90000"/>
                    <a:lumOff val="10000"/>
                  </a:schemeClr>
                </a:solidFill>
              </a:rPr>
              <a:t>02 6206 7206</a:t>
            </a:r>
            <a:endParaRPr lang="en-AU" sz="2000">
              <a:solidFill>
                <a:schemeClr val="tx1">
                  <a:lumMod val="90000"/>
                  <a:lumOff val="10000"/>
                </a:schemeClr>
              </a:solidFill>
              <a:cs typeface="Calibri"/>
            </a:endParaRPr>
          </a:p>
          <a:p>
            <a:pPr marL="457200" lvl="2">
              <a:lnSpc>
                <a:spcPct val="108000"/>
              </a:lnSpc>
              <a:spcBef>
                <a:spcPts val="600"/>
              </a:spcBef>
              <a:spcAft>
                <a:spcPts val="600"/>
              </a:spcAft>
            </a:pPr>
            <a:endParaRPr lang="en-AU" sz="2000" b="1">
              <a:solidFill>
                <a:schemeClr val="tx1">
                  <a:lumMod val="90000"/>
                  <a:lumOff val="10000"/>
                </a:schemeClr>
              </a:solidFill>
            </a:endParaRPr>
          </a:p>
          <a:p>
            <a:pPr marL="457200" lvl="2">
              <a:lnSpc>
                <a:spcPct val="108000"/>
              </a:lnSpc>
              <a:spcBef>
                <a:spcPts val="600"/>
              </a:spcBef>
              <a:spcAft>
                <a:spcPts val="600"/>
              </a:spcAft>
            </a:pPr>
            <a:r>
              <a:rPr lang="en-AU" sz="2000" b="1">
                <a:solidFill>
                  <a:schemeClr val="tx1">
                    <a:lumMod val="90000"/>
                    <a:lumOff val="10000"/>
                  </a:schemeClr>
                </a:solidFill>
              </a:rPr>
              <a:t>ARC RMS Support Team</a:t>
            </a:r>
            <a:endParaRPr lang="en-AU" sz="2000" b="1">
              <a:solidFill>
                <a:schemeClr val="tx1">
                  <a:lumMod val="90000"/>
                  <a:lumOff val="10000"/>
                </a:schemeClr>
              </a:solidFill>
              <a:cs typeface="Calibri"/>
            </a:endParaRPr>
          </a:p>
          <a:p>
            <a:pPr marL="457200" lvl="2">
              <a:lnSpc>
                <a:spcPct val="108000"/>
              </a:lnSpc>
              <a:spcBef>
                <a:spcPts val="600"/>
              </a:spcBef>
              <a:spcAft>
                <a:spcPts val="600"/>
              </a:spcAft>
            </a:pPr>
            <a:r>
              <a:rPr lang="en-AU" sz="2000" u="sng">
                <a:solidFill>
                  <a:schemeClr val="bg1"/>
                </a:solidFill>
                <a:hlinkClick r:id="rId4">
                  <a:extLst>
                    <a:ext uri="{A12FA001-AC4F-418D-AE19-62706E023703}">
                      <ahyp:hlinkClr xmlns:ahyp="http://schemas.microsoft.com/office/drawing/2018/hyperlinkcolor" val="tx"/>
                    </a:ext>
                  </a:extLst>
                </a:hlinkClick>
              </a:rPr>
              <a:t>rmssupport@arc.gov.</a:t>
            </a:r>
            <a:r>
              <a:rPr lang="en-AU" sz="2000">
                <a:solidFill>
                  <a:schemeClr val="bg1"/>
                </a:solidFill>
                <a:hlinkClick r:id="rId4">
                  <a:extLst>
                    <a:ext uri="{A12FA001-AC4F-418D-AE19-62706E023703}">
                      <ahyp:hlinkClr xmlns:ahyp="http://schemas.microsoft.com/office/drawing/2018/hyperlinkcolor" val="tx"/>
                    </a:ext>
                  </a:extLst>
                </a:hlinkClick>
              </a:rPr>
              <a:t>au</a:t>
            </a:r>
            <a:r>
              <a:rPr lang="en-AU" sz="2000">
                <a:solidFill>
                  <a:schemeClr val="tx1">
                    <a:lumMod val="90000"/>
                    <a:lumOff val="10000"/>
                  </a:schemeClr>
                </a:solidFill>
              </a:rPr>
              <a:t> 02 6287 6789</a:t>
            </a:r>
          </a:p>
          <a:p>
            <a:pPr marL="457200" lvl="2">
              <a:lnSpc>
                <a:spcPct val="108000"/>
              </a:lnSpc>
              <a:spcBef>
                <a:spcPts val="600"/>
              </a:spcBef>
              <a:spcAft>
                <a:spcPts val="600"/>
              </a:spcAft>
            </a:pPr>
            <a:endParaRPr lang="en-AU" sz="2000" b="1">
              <a:solidFill>
                <a:schemeClr val="tx1">
                  <a:lumMod val="90000"/>
                  <a:lumOff val="10000"/>
                </a:schemeClr>
              </a:solidFill>
            </a:endParaRPr>
          </a:p>
          <a:p>
            <a:pPr marL="457200" lvl="2">
              <a:lnSpc>
                <a:spcPct val="108000"/>
              </a:lnSpc>
              <a:spcBef>
                <a:spcPts val="600"/>
              </a:spcBef>
              <a:spcAft>
                <a:spcPts val="600"/>
              </a:spcAft>
            </a:pPr>
            <a:r>
              <a:rPr lang="en-AU" sz="2000" b="1" err="1">
                <a:solidFill>
                  <a:schemeClr val="tx1">
                    <a:lumMod val="90000"/>
                    <a:lumOff val="10000"/>
                  </a:schemeClr>
                </a:solidFill>
              </a:rPr>
              <a:t>GrantConnect</a:t>
            </a:r>
            <a:endParaRPr lang="en-AU" sz="2000" b="1">
              <a:solidFill>
                <a:schemeClr val="tx1">
                  <a:lumMod val="90000"/>
                  <a:lumOff val="10000"/>
                </a:schemeClr>
              </a:solidFill>
            </a:endParaRPr>
          </a:p>
          <a:p>
            <a:pPr marL="457200" lvl="2">
              <a:lnSpc>
                <a:spcPct val="108000"/>
              </a:lnSpc>
              <a:spcBef>
                <a:spcPts val="600"/>
              </a:spcBef>
              <a:spcAft>
                <a:spcPts val="600"/>
              </a:spcAft>
            </a:pPr>
            <a:r>
              <a:rPr lang="en-AU" sz="2000" u="sng">
                <a:solidFill>
                  <a:schemeClr val="bg1"/>
                </a:solidFill>
                <a:hlinkClick r:id="rId5">
                  <a:extLst>
                    <a:ext uri="{A12FA001-AC4F-418D-AE19-62706E023703}">
                      <ahyp:hlinkClr xmlns:ahyp="http://schemas.microsoft.com/office/drawing/2018/hyperlinkcolor" val="tx"/>
                    </a:ext>
                  </a:extLst>
                </a:hlinkClick>
              </a:rPr>
              <a:t>www.grants.gov.au</a:t>
            </a:r>
            <a:r>
              <a:rPr lang="en-AU" sz="2000" u="sng">
                <a:solidFill>
                  <a:schemeClr val="bg1"/>
                </a:solidFill>
              </a:rPr>
              <a:t> </a:t>
            </a:r>
          </a:p>
          <a:p>
            <a:pPr marL="457200" lvl="2">
              <a:lnSpc>
                <a:spcPct val="108000"/>
              </a:lnSpc>
              <a:spcBef>
                <a:spcPts val="600"/>
              </a:spcBef>
              <a:spcAft>
                <a:spcPts val="600"/>
              </a:spcAft>
            </a:pPr>
            <a:endParaRPr lang="en-AU" sz="2000">
              <a:solidFill>
                <a:schemeClr val="tx1">
                  <a:lumMod val="90000"/>
                  <a:lumOff val="10000"/>
                </a:schemeClr>
              </a:solidFill>
              <a:cs typeface="Calibri"/>
            </a:endParaRPr>
          </a:p>
        </p:txBody>
      </p:sp>
    </p:spTree>
    <p:extLst>
      <p:ext uri="{BB962C8B-B14F-4D97-AF65-F5344CB8AC3E}">
        <p14:creationId xmlns:p14="http://schemas.microsoft.com/office/powerpoint/2010/main" val="11095820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6E77D-CFF6-4F0B-A827-C7B014A50141}"/>
              </a:ext>
            </a:extLst>
          </p:cNvPr>
          <p:cNvSpPr>
            <a:spLocks noGrp="1"/>
          </p:cNvSpPr>
          <p:nvPr>
            <p:ph type="title"/>
          </p:nvPr>
        </p:nvSpPr>
        <p:spPr/>
        <p:txBody>
          <a:bodyPr/>
          <a:lstStyle/>
          <a:p>
            <a:r>
              <a:rPr lang="en-AU">
                <a:latin typeface="Circe Rounded Web Bold" panose="020F0602020203020203" pitchFamily="34" charset="0"/>
              </a:rPr>
              <a:t>Create Full application in RMS</a:t>
            </a:r>
          </a:p>
        </p:txBody>
      </p:sp>
      <p:sp>
        <p:nvSpPr>
          <p:cNvPr id="4" name="TextBox 3">
            <a:extLst>
              <a:ext uri="{FF2B5EF4-FFF2-40B4-BE49-F238E27FC236}">
                <a16:creationId xmlns:a16="http://schemas.microsoft.com/office/drawing/2014/main" id="{0B84D06B-25D0-8D2D-30DC-668F6629C566}"/>
              </a:ext>
            </a:extLst>
          </p:cNvPr>
          <p:cNvSpPr txBox="1"/>
          <p:nvPr/>
        </p:nvSpPr>
        <p:spPr>
          <a:xfrm>
            <a:off x="998338" y="1458557"/>
            <a:ext cx="9311523" cy="646331"/>
          </a:xfrm>
          <a:prstGeom prst="rect">
            <a:avLst/>
          </a:prstGeom>
          <a:noFill/>
        </p:spPr>
        <p:txBody>
          <a:bodyPr wrap="square" rtlCol="0">
            <a:spAutoFit/>
          </a:bodyPr>
          <a:lstStyle/>
          <a:p>
            <a:r>
              <a:rPr lang="en-AU"/>
              <a:t>The Research Office </a:t>
            </a:r>
            <a:r>
              <a:rPr lang="en-AU" b="1"/>
              <a:t>must</a:t>
            </a:r>
            <a:r>
              <a:rPr lang="en-AU"/>
              <a:t> create the Full application in RMS</a:t>
            </a:r>
          </a:p>
          <a:p>
            <a:endParaRPr lang="en-AU"/>
          </a:p>
        </p:txBody>
      </p:sp>
      <p:pic>
        <p:nvPicPr>
          <p:cNvPr id="5" name="Picture 4">
            <a:extLst>
              <a:ext uri="{FF2B5EF4-FFF2-40B4-BE49-F238E27FC236}">
                <a16:creationId xmlns:a16="http://schemas.microsoft.com/office/drawing/2014/main" id="{99C2E8CB-36CB-865A-6989-D4FFCB6C38BE}"/>
              </a:ext>
            </a:extLst>
          </p:cNvPr>
          <p:cNvPicPr>
            <a:picLocks noChangeAspect="1"/>
          </p:cNvPicPr>
          <p:nvPr/>
        </p:nvPicPr>
        <p:blipFill>
          <a:blip r:embed="rId3"/>
          <a:stretch>
            <a:fillRect/>
          </a:stretch>
        </p:blipFill>
        <p:spPr>
          <a:xfrm>
            <a:off x="998338" y="2012950"/>
            <a:ext cx="5010150" cy="1416050"/>
          </a:xfrm>
          <a:prstGeom prst="rect">
            <a:avLst/>
          </a:prstGeom>
          <a:ln>
            <a:solidFill>
              <a:srgbClr val="000000"/>
            </a:solidFill>
          </a:ln>
        </p:spPr>
      </p:pic>
      <p:pic>
        <p:nvPicPr>
          <p:cNvPr id="6" name="Picture 5" descr="A screenshot of a computer&#10;&#10;AI-generated content may be incorrect.">
            <a:extLst>
              <a:ext uri="{FF2B5EF4-FFF2-40B4-BE49-F238E27FC236}">
                <a16:creationId xmlns:a16="http://schemas.microsoft.com/office/drawing/2014/main" id="{89E26CF4-2FF5-3919-0CF6-A75127D9BF56}"/>
              </a:ext>
            </a:extLst>
          </p:cNvPr>
          <p:cNvPicPr>
            <a:picLocks noChangeAspect="1"/>
          </p:cNvPicPr>
          <p:nvPr/>
        </p:nvPicPr>
        <p:blipFill>
          <a:blip r:embed="rId4" cstate="print">
            <a:extLst>
              <a:ext uri="{28A0092B-C50C-407E-A947-70E740481C1C}">
                <a14:useLocalDpi xmlns:a14="http://schemas.microsoft.com/office/drawing/2010/main" val="0"/>
              </a:ext>
            </a:extLst>
          </a:blip>
          <a:srcRect l="54800" t="45489"/>
          <a:stretch>
            <a:fillRect/>
          </a:stretch>
        </p:blipFill>
        <p:spPr bwMode="auto">
          <a:xfrm>
            <a:off x="6282138" y="2012950"/>
            <a:ext cx="4830266" cy="1393153"/>
          </a:xfrm>
          <a:prstGeom prst="rect">
            <a:avLst/>
          </a:prstGeom>
          <a:noFill/>
          <a:ln>
            <a:solidFill>
              <a:srgbClr val="000000"/>
            </a:solidFill>
          </a:ln>
        </p:spPr>
      </p:pic>
      <p:pic>
        <p:nvPicPr>
          <p:cNvPr id="8" name="Picture 7">
            <a:extLst>
              <a:ext uri="{FF2B5EF4-FFF2-40B4-BE49-F238E27FC236}">
                <a16:creationId xmlns:a16="http://schemas.microsoft.com/office/drawing/2014/main" id="{8CCC6030-22DC-35A1-0953-78836DE3C0A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98339" y="3819697"/>
            <a:ext cx="5010150" cy="1479229"/>
          </a:xfrm>
          <a:prstGeom prst="rect">
            <a:avLst/>
          </a:prstGeom>
          <a:noFill/>
          <a:ln>
            <a:solidFill>
              <a:srgbClr val="000000"/>
            </a:solidFill>
          </a:ln>
        </p:spPr>
      </p:pic>
      <p:pic>
        <p:nvPicPr>
          <p:cNvPr id="11" name="Picture 10" descr="This image is a screenshot of the Draft Applications link in the Applicant Applications panel of the Action Centre">
            <a:extLst>
              <a:ext uri="{FF2B5EF4-FFF2-40B4-BE49-F238E27FC236}">
                <a16:creationId xmlns:a16="http://schemas.microsoft.com/office/drawing/2014/main" id="{94AC3A01-6584-81A7-A249-8B9006C9433D}"/>
              </a:ext>
            </a:extLst>
          </p:cNvPr>
          <p:cNvPicPr>
            <a:picLocks noChangeAspect="1"/>
          </p:cNvPicPr>
          <p:nvPr/>
        </p:nvPicPr>
        <p:blipFill>
          <a:blip r:embed="rId6"/>
          <a:stretch>
            <a:fillRect/>
          </a:stretch>
        </p:blipFill>
        <p:spPr>
          <a:xfrm>
            <a:off x="6282138" y="3821623"/>
            <a:ext cx="4830266" cy="1478069"/>
          </a:xfrm>
          <a:prstGeom prst="rect">
            <a:avLst/>
          </a:prstGeom>
          <a:ln>
            <a:solidFill>
              <a:schemeClr val="tx1"/>
            </a:solidFill>
          </a:ln>
        </p:spPr>
      </p:pic>
    </p:spTree>
    <p:extLst>
      <p:ext uri="{BB962C8B-B14F-4D97-AF65-F5344CB8AC3E}">
        <p14:creationId xmlns:p14="http://schemas.microsoft.com/office/powerpoint/2010/main" val="25448401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D80B9B-921B-404F-C801-94B2798E9E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693F24-F8EB-AB4B-347C-D62B0C3C8199}"/>
              </a:ext>
            </a:extLst>
          </p:cNvPr>
          <p:cNvSpPr>
            <a:spLocks noGrp="1"/>
          </p:cNvSpPr>
          <p:nvPr>
            <p:ph type="title"/>
          </p:nvPr>
        </p:nvSpPr>
        <p:spPr/>
        <p:txBody>
          <a:bodyPr/>
          <a:lstStyle/>
          <a:p>
            <a:r>
              <a:rPr lang="en-AU">
                <a:latin typeface="Circe Rounded Web Bold" panose="020F0602020203020203" pitchFamily="34" charset="0"/>
              </a:rPr>
              <a:t>Grant Opportunity details</a:t>
            </a:r>
          </a:p>
        </p:txBody>
      </p:sp>
      <p:sp>
        <p:nvSpPr>
          <p:cNvPr id="3" name="Content Placeholder 2">
            <a:extLst>
              <a:ext uri="{FF2B5EF4-FFF2-40B4-BE49-F238E27FC236}">
                <a16:creationId xmlns:a16="http://schemas.microsoft.com/office/drawing/2014/main" id="{7BBD8A8F-1FA3-9F8E-5AD9-BCA6C3B8FD6D}"/>
              </a:ext>
            </a:extLst>
          </p:cNvPr>
          <p:cNvSpPr>
            <a:spLocks noGrp="1"/>
          </p:cNvSpPr>
          <p:nvPr>
            <p:ph idx="1"/>
          </p:nvPr>
        </p:nvSpPr>
        <p:spPr>
          <a:xfrm>
            <a:off x="838200" y="1565031"/>
            <a:ext cx="10515600" cy="4611932"/>
          </a:xfrm>
        </p:spPr>
        <p:txBody>
          <a:bodyPr vert="horz" lIns="91440" tIns="45720" rIns="91440" bIns="45720" rtlCol="0" anchor="t">
            <a:normAutofit/>
          </a:bodyPr>
          <a:lstStyle/>
          <a:p>
            <a:pPr>
              <a:lnSpc>
                <a:spcPct val="100000"/>
              </a:lnSpc>
              <a:spcBef>
                <a:spcPts val="600"/>
              </a:spcBef>
              <a:spcAft>
                <a:spcPts val="600"/>
              </a:spcAft>
            </a:pPr>
            <a:r>
              <a:rPr lang="en-AU">
                <a:solidFill>
                  <a:srgbClr val="0070C0"/>
                </a:solidFill>
                <a:hlinkClick r:id="rId3">
                  <a:extLst>
                    <a:ext uri="{A12FA001-AC4F-418D-AE19-62706E023703}">
                      <ahyp:hlinkClr xmlns:ahyp="http://schemas.microsoft.com/office/drawing/2018/hyperlinkcolor" val="tx"/>
                    </a:ext>
                  </a:extLst>
                </a:hlinkClick>
              </a:rPr>
              <a:t>www.researchgrants.gov.au</a:t>
            </a:r>
            <a:endParaRPr lang="en-AU">
              <a:solidFill>
                <a:srgbClr val="0070C0"/>
              </a:solidFill>
            </a:endParaRPr>
          </a:p>
          <a:p>
            <a:pPr>
              <a:lnSpc>
                <a:spcPct val="100000"/>
              </a:lnSpc>
              <a:spcBef>
                <a:spcPts val="600"/>
              </a:spcBef>
              <a:spcAft>
                <a:spcPts val="600"/>
              </a:spcAft>
            </a:pPr>
            <a:r>
              <a:rPr lang="en-AU" sz="2400"/>
              <a:t>Full application supporting documentation including FAQ’s is located on </a:t>
            </a:r>
            <a:r>
              <a:rPr lang="en-AU" sz="2400" err="1"/>
              <a:t>GrantConnect</a:t>
            </a:r>
            <a:r>
              <a:rPr lang="en-AU" sz="2400"/>
              <a:t> -</a:t>
            </a:r>
            <a:r>
              <a:rPr lang="en-AU" sz="2400">
                <a:solidFill>
                  <a:schemeClr val="bg2">
                    <a:lumMod val="75000"/>
                  </a:schemeClr>
                </a:solidFill>
                <a:latin typeface="+mj-lt"/>
              </a:rPr>
              <a:t> </a:t>
            </a:r>
            <a:r>
              <a:rPr lang="en-AU" sz="2400">
                <a:solidFill>
                  <a:schemeClr val="bg2">
                    <a:lumMod val="75000"/>
                  </a:schemeClr>
                </a:solidFill>
                <a:latin typeface="+mj-lt"/>
                <a:hlinkClick r:id="rId4">
                  <a:extLst>
                    <a:ext uri="{A12FA001-AC4F-418D-AE19-62706E023703}">
                      <ahyp:hlinkClr xmlns:ahyp="http://schemas.microsoft.com/office/drawing/2018/hyperlinkcolor" val="tx"/>
                    </a:ext>
                  </a:extLst>
                </a:hlinkClick>
              </a:rPr>
              <a:t>https://www.grants.gov.au/</a:t>
            </a:r>
            <a:endParaRPr lang="en-AU" sz="2400"/>
          </a:p>
          <a:p>
            <a:pPr marL="895350" lvl="1" indent="-438150">
              <a:lnSpc>
                <a:spcPct val="100000"/>
              </a:lnSpc>
              <a:spcBef>
                <a:spcPts val="600"/>
              </a:spcBef>
              <a:spcAft>
                <a:spcPts val="600"/>
              </a:spcAft>
              <a:buFontTx/>
              <a:buChar char="‒"/>
            </a:pPr>
            <a:r>
              <a:rPr lang="en-AU"/>
              <a:t>Grant Opportunity: GO7888</a:t>
            </a:r>
            <a:endParaRPr lang="en-AU" u="sng">
              <a:latin typeface="Arial"/>
              <a:cs typeface="Arial"/>
            </a:endParaRPr>
          </a:p>
          <a:p>
            <a:pPr>
              <a:lnSpc>
                <a:spcPct val="100000"/>
              </a:lnSpc>
              <a:spcBef>
                <a:spcPts val="600"/>
              </a:spcBef>
              <a:spcAft>
                <a:spcPts val="600"/>
              </a:spcAft>
            </a:pPr>
            <a:r>
              <a:rPr lang="en-AU" sz="2400"/>
              <a:t>Applicants that have been successful through the Expression of Interest (EOI) can submit a Full Application in the ONI RMS portal under Applicant Applications:</a:t>
            </a:r>
          </a:p>
          <a:p>
            <a:pPr>
              <a:lnSpc>
                <a:spcPct val="100000"/>
              </a:lnSpc>
              <a:spcBef>
                <a:spcPts val="600"/>
              </a:spcBef>
              <a:spcAft>
                <a:spcPts val="600"/>
              </a:spcAft>
            </a:pPr>
            <a:endParaRPr lang="en-AU" sz="2400"/>
          </a:p>
          <a:p>
            <a:pPr marL="914400" lvl="2" indent="0">
              <a:lnSpc>
                <a:spcPct val="100000"/>
              </a:lnSpc>
              <a:spcBef>
                <a:spcPts val="600"/>
              </a:spcBef>
              <a:spcAft>
                <a:spcPts val="600"/>
              </a:spcAft>
              <a:buNone/>
            </a:pPr>
            <a:r>
              <a:rPr lang="en-AU" sz="2400"/>
              <a:t>	</a:t>
            </a:r>
            <a:r>
              <a:rPr lang="en-AU" sz="2400">
                <a:solidFill>
                  <a:schemeClr val="bg2">
                    <a:lumMod val="75000"/>
                  </a:schemeClr>
                </a:solidFill>
                <a:latin typeface="+mj-lt"/>
                <a:hlinkClick r:id="rId5">
                  <a:extLst>
                    <a:ext uri="{A12FA001-AC4F-418D-AE19-62706E023703}">
                      <ahyp:hlinkClr xmlns:ahyp="http://schemas.microsoft.com/office/drawing/2018/hyperlinkcolor" val="tx"/>
                    </a:ext>
                  </a:extLst>
                </a:hlinkClick>
              </a:rPr>
              <a:t>rmsoni.researchgrants.gov.au</a:t>
            </a:r>
            <a:endParaRPr lang="en-AU" sz="2400">
              <a:solidFill>
                <a:schemeClr val="bg2">
                  <a:lumMod val="75000"/>
                </a:schemeClr>
              </a:solidFill>
              <a:latin typeface="+mj-lt"/>
            </a:endParaRPr>
          </a:p>
          <a:p>
            <a:pPr>
              <a:lnSpc>
                <a:spcPct val="100000"/>
              </a:lnSpc>
              <a:spcBef>
                <a:spcPts val="600"/>
              </a:spcBef>
              <a:spcAft>
                <a:spcPts val="600"/>
              </a:spcAft>
            </a:pPr>
            <a:endParaRPr lang="en-AU" sz="1000"/>
          </a:p>
          <a:p>
            <a:endParaRPr lang="en-AU"/>
          </a:p>
        </p:txBody>
      </p:sp>
      <p:pic>
        <p:nvPicPr>
          <p:cNvPr id="7" name="Picture 6">
            <a:extLst>
              <a:ext uri="{FF2B5EF4-FFF2-40B4-BE49-F238E27FC236}">
                <a16:creationId xmlns:a16="http://schemas.microsoft.com/office/drawing/2014/main" id="{833935FB-C330-7A00-C1B1-5685EAFA2416}"/>
              </a:ext>
            </a:extLst>
          </p:cNvPr>
          <p:cNvPicPr>
            <a:picLocks noChangeAspect="1"/>
          </p:cNvPicPr>
          <p:nvPr/>
        </p:nvPicPr>
        <p:blipFill rotWithShape="1">
          <a:blip r:embed="rId6"/>
          <a:srcRect l="19101" t="3252" r="15272" b="42918"/>
          <a:stretch/>
        </p:blipFill>
        <p:spPr>
          <a:xfrm>
            <a:off x="1522668" y="4713861"/>
            <a:ext cx="1026693" cy="949692"/>
          </a:xfrm>
          <a:prstGeom prst="rect">
            <a:avLst/>
          </a:prstGeom>
        </p:spPr>
      </p:pic>
    </p:spTree>
    <p:extLst>
      <p:ext uri="{BB962C8B-B14F-4D97-AF65-F5344CB8AC3E}">
        <p14:creationId xmlns:p14="http://schemas.microsoft.com/office/powerpoint/2010/main" val="702418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9F662-BC6D-4262-F7D1-50ECB8EAFF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29F7C7-C917-5DE6-8ED6-D48B4EB6E3CD}"/>
              </a:ext>
            </a:extLst>
          </p:cNvPr>
          <p:cNvSpPr>
            <a:spLocks noGrp="1"/>
          </p:cNvSpPr>
          <p:nvPr>
            <p:ph type="title"/>
          </p:nvPr>
        </p:nvSpPr>
        <p:spPr/>
        <p:txBody>
          <a:bodyPr>
            <a:normAutofit fontScale="90000"/>
          </a:bodyPr>
          <a:lstStyle/>
          <a:p>
            <a:r>
              <a:rPr lang="en-AU" sz="4800" b="1">
                <a:latin typeface="Circe Rounded Web Bold" panose="020F0602020203020203" pitchFamily="34" charset="0"/>
                <a:ea typeface="Calibri" panose="020F0502020204030204" pitchFamily="34" charset="0"/>
                <a:cs typeface="Times New Roman" panose="02020603050405020304" pitchFamily="18" charset="0"/>
              </a:rPr>
              <a:t>Application </a:t>
            </a:r>
            <a:r>
              <a:rPr lang="en-AU">
                <a:latin typeface="Circe Rounded Web Bold" panose="020F0602020203020203" pitchFamily="34" charset="0"/>
                <a:ea typeface="Calibri" panose="020F0502020204030204" pitchFamily="34" charset="0"/>
                <a:cs typeface="Times New Roman" panose="02020603050405020304" pitchFamily="18" charset="0"/>
              </a:rPr>
              <a:t>w</a:t>
            </a:r>
            <a:r>
              <a:rPr lang="en-AU" sz="4800" b="1">
                <a:latin typeface="Circe Rounded Web Bold" panose="020F0602020203020203" pitchFamily="34" charset="0"/>
                <a:ea typeface="Calibri" panose="020F0502020204030204" pitchFamily="34" charset="0"/>
                <a:cs typeface="Times New Roman" panose="02020603050405020304" pitchFamily="18" charset="0"/>
              </a:rPr>
              <a:t>arning messages and help text</a:t>
            </a:r>
            <a:endParaRPr lang="en-AU">
              <a:latin typeface="Circe Rounded Web Bold" panose="020F0602020203020203" pitchFamily="34" charset="0"/>
            </a:endParaRPr>
          </a:p>
        </p:txBody>
      </p:sp>
      <p:pic>
        <p:nvPicPr>
          <p:cNvPr id="7" name="Picture 6">
            <a:extLst>
              <a:ext uri="{FF2B5EF4-FFF2-40B4-BE49-F238E27FC236}">
                <a16:creationId xmlns:a16="http://schemas.microsoft.com/office/drawing/2014/main" id="{E62440B2-E374-181B-E02F-1ED4CF3A99A3}"/>
              </a:ext>
            </a:extLst>
          </p:cNvPr>
          <p:cNvPicPr>
            <a:picLocks noChangeAspect="1"/>
          </p:cNvPicPr>
          <p:nvPr/>
        </p:nvPicPr>
        <p:blipFill>
          <a:blip r:embed="rId3"/>
          <a:stretch>
            <a:fillRect/>
          </a:stretch>
        </p:blipFill>
        <p:spPr>
          <a:xfrm>
            <a:off x="7971915" y="3455019"/>
            <a:ext cx="2506584" cy="2013838"/>
          </a:xfrm>
          <a:prstGeom prst="rect">
            <a:avLst/>
          </a:prstGeom>
        </p:spPr>
      </p:pic>
      <p:pic>
        <p:nvPicPr>
          <p:cNvPr id="10" name="Picture 9">
            <a:extLst>
              <a:ext uri="{FF2B5EF4-FFF2-40B4-BE49-F238E27FC236}">
                <a16:creationId xmlns:a16="http://schemas.microsoft.com/office/drawing/2014/main" id="{F90A7B97-A93D-E53B-6A86-B38845686DCF}"/>
              </a:ext>
            </a:extLst>
          </p:cNvPr>
          <p:cNvPicPr>
            <a:picLocks noChangeAspect="1"/>
          </p:cNvPicPr>
          <p:nvPr/>
        </p:nvPicPr>
        <p:blipFill>
          <a:blip r:embed="rId4"/>
          <a:stretch>
            <a:fillRect/>
          </a:stretch>
        </p:blipFill>
        <p:spPr>
          <a:xfrm>
            <a:off x="838200" y="1625290"/>
            <a:ext cx="10470279" cy="838704"/>
          </a:xfrm>
          <a:prstGeom prst="rect">
            <a:avLst/>
          </a:prstGeom>
        </p:spPr>
      </p:pic>
      <p:pic>
        <p:nvPicPr>
          <p:cNvPr id="12" name="Picture 11">
            <a:extLst>
              <a:ext uri="{FF2B5EF4-FFF2-40B4-BE49-F238E27FC236}">
                <a16:creationId xmlns:a16="http://schemas.microsoft.com/office/drawing/2014/main" id="{84881075-FE6B-0E78-341C-59E4CA9705CB}"/>
              </a:ext>
            </a:extLst>
          </p:cNvPr>
          <p:cNvPicPr>
            <a:picLocks noChangeAspect="1"/>
          </p:cNvPicPr>
          <p:nvPr/>
        </p:nvPicPr>
        <p:blipFill>
          <a:blip r:embed="rId5"/>
          <a:stretch>
            <a:fillRect/>
          </a:stretch>
        </p:blipFill>
        <p:spPr>
          <a:xfrm>
            <a:off x="711975" y="2681713"/>
            <a:ext cx="11040275" cy="603876"/>
          </a:xfrm>
          <a:prstGeom prst="rect">
            <a:avLst/>
          </a:prstGeom>
        </p:spPr>
      </p:pic>
      <p:pic>
        <p:nvPicPr>
          <p:cNvPr id="14" name="Picture 13">
            <a:extLst>
              <a:ext uri="{FF2B5EF4-FFF2-40B4-BE49-F238E27FC236}">
                <a16:creationId xmlns:a16="http://schemas.microsoft.com/office/drawing/2014/main" id="{45E46783-B44F-A90D-3AA7-596C8BEF4C48}"/>
              </a:ext>
            </a:extLst>
          </p:cNvPr>
          <p:cNvPicPr>
            <a:picLocks noChangeAspect="1"/>
          </p:cNvPicPr>
          <p:nvPr/>
        </p:nvPicPr>
        <p:blipFill>
          <a:blip r:embed="rId6"/>
          <a:stretch>
            <a:fillRect/>
          </a:stretch>
        </p:blipFill>
        <p:spPr>
          <a:xfrm>
            <a:off x="1375771" y="3882330"/>
            <a:ext cx="5996830" cy="940955"/>
          </a:xfrm>
          <a:prstGeom prst="rect">
            <a:avLst/>
          </a:prstGeom>
        </p:spPr>
      </p:pic>
      <p:sp>
        <p:nvSpPr>
          <p:cNvPr id="15" name="Rectangle 14">
            <a:extLst>
              <a:ext uri="{FF2B5EF4-FFF2-40B4-BE49-F238E27FC236}">
                <a16:creationId xmlns:a16="http://schemas.microsoft.com/office/drawing/2014/main" id="{F3843B02-95AC-583A-D0FB-070C316F0C6C}"/>
              </a:ext>
            </a:extLst>
          </p:cNvPr>
          <p:cNvSpPr/>
          <p:nvPr/>
        </p:nvSpPr>
        <p:spPr>
          <a:xfrm>
            <a:off x="6512483" y="4188093"/>
            <a:ext cx="404849" cy="46767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noFill/>
            </a:endParaRPr>
          </a:p>
        </p:txBody>
      </p:sp>
      <p:cxnSp>
        <p:nvCxnSpPr>
          <p:cNvPr id="17" name="Straight Arrow Connector 16">
            <a:extLst>
              <a:ext uri="{FF2B5EF4-FFF2-40B4-BE49-F238E27FC236}">
                <a16:creationId xmlns:a16="http://schemas.microsoft.com/office/drawing/2014/main" id="{C4C48BE7-3704-EAA0-0148-34F62A7134EF}"/>
              </a:ext>
            </a:extLst>
          </p:cNvPr>
          <p:cNvCxnSpPr/>
          <p:nvPr/>
        </p:nvCxnSpPr>
        <p:spPr>
          <a:xfrm>
            <a:off x="6917332" y="4421928"/>
            <a:ext cx="127736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63138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6E77D-CFF6-4F0B-A827-C7B014A50141}"/>
              </a:ext>
            </a:extLst>
          </p:cNvPr>
          <p:cNvSpPr>
            <a:spLocks noGrp="1"/>
          </p:cNvSpPr>
          <p:nvPr>
            <p:ph type="title"/>
          </p:nvPr>
        </p:nvSpPr>
        <p:spPr/>
        <p:txBody>
          <a:bodyPr/>
          <a:lstStyle/>
          <a:p>
            <a:r>
              <a:rPr lang="en-AU">
                <a:latin typeface="Circe Rounded Web Bold" panose="020F0602020203020203" pitchFamily="34" charset="0"/>
              </a:rPr>
              <a:t>Important dates for NIDG Grants</a:t>
            </a:r>
          </a:p>
        </p:txBody>
      </p:sp>
      <p:sp>
        <p:nvSpPr>
          <p:cNvPr id="3" name="Content Placeholder 2">
            <a:extLst>
              <a:ext uri="{FF2B5EF4-FFF2-40B4-BE49-F238E27FC236}">
                <a16:creationId xmlns:a16="http://schemas.microsoft.com/office/drawing/2014/main" id="{90CE96FD-77EF-4E97-A6C4-4D0A07457B7D}"/>
              </a:ext>
            </a:extLst>
          </p:cNvPr>
          <p:cNvSpPr>
            <a:spLocks noGrp="1"/>
          </p:cNvSpPr>
          <p:nvPr>
            <p:ph idx="1"/>
          </p:nvPr>
        </p:nvSpPr>
        <p:spPr>
          <a:xfrm>
            <a:off x="838200" y="1565031"/>
            <a:ext cx="10515600" cy="4611932"/>
          </a:xfrm>
        </p:spPr>
        <p:txBody>
          <a:bodyPr vert="horz" lIns="91440" tIns="45720" rIns="91440" bIns="45720" rtlCol="0" anchor="t">
            <a:normAutofit/>
          </a:bodyPr>
          <a:lstStyle/>
          <a:p>
            <a:pPr>
              <a:lnSpc>
                <a:spcPct val="100000"/>
              </a:lnSpc>
              <a:spcBef>
                <a:spcPts val="600"/>
              </a:spcBef>
              <a:spcAft>
                <a:spcPts val="600"/>
              </a:spcAft>
            </a:pPr>
            <a:r>
              <a:rPr lang="en-AU" sz="2400"/>
              <a:t>Key dates for the program are on the RGS website </a:t>
            </a:r>
            <a:r>
              <a:rPr lang="en-AU" sz="2400">
                <a:solidFill>
                  <a:schemeClr val="tx1"/>
                </a:solidFill>
              </a:rPr>
              <a:t>–</a:t>
            </a:r>
            <a:r>
              <a:rPr lang="en-AU" sz="2400">
                <a:solidFill>
                  <a:schemeClr val="bg2">
                    <a:lumMod val="75000"/>
                  </a:schemeClr>
                </a:solidFill>
              </a:rPr>
              <a:t> </a:t>
            </a:r>
            <a:r>
              <a:rPr lang="en-AU" sz="2400">
                <a:solidFill>
                  <a:schemeClr val="tx1">
                    <a:lumMod val="50000"/>
                    <a:lumOff val="50000"/>
                  </a:schemeClr>
                </a:solidFill>
                <a:hlinkClick r:id="rId3">
                  <a:extLst>
                    <a:ext uri="{A12FA001-AC4F-418D-AE19-62706E023703}">
                      <ahyp:hlinkClr xmlns:ahyp="http://schemas.microsoft.com/office/drawing/2018/hyperlinkcolor" val="tx"/>
                    </a:ext>
                  </a:extLst>
                </a:hlinkClick>
              </a:rPr>
              <a:t>researchgrants.gov.au/index.php/key-dates-nisdrg_nidg</a:t>
            </a:r>
            <a:endParaRPr lang="en-AU" sz="2400">
              <a:solidFill>
                <a:schemeClr val="tx1">
                  <a:lumMod val="50000"/>
                  <a:lumOff val="50000"/>
                </a:schemeClr>
              </a:solidFill>
            </a:endParaRPr>
          </a:p>
          <a:p>
            <a:pPr>
              <a:lnSpc>
                <a:spcPct val="100000"/>
              </a:lnSpc>
              <a:spcBef>
                <a:spcPts val="600"/>
              </a:spcBef>
              <a:spcAft>
                <a:spcPts val="600"/>
              </a:spcAft>
            </a:pPr>
            <a:endParaRPr lang="en-AU" sz="2400" b="1">
              <a:solidFill>
                <a:srgbClr val="005689"/>
              </a:solidFill>
            </a:endParaRPr>
          </a:p>
          <a:p>
            <a:pPr>
              <a:lnSpc>
                <a:spcPct val="100000"/>
              </a:lnSpc>
              <a:spcBef>
                <a:spcPts val="600"/>
              </a:spcBef>
              <a:spcAft>
                <a:spcPts val="600"/>
              </a:spcAft>
            </a:pPr>
            <a:r>
              <a:rPr lang="en-AU" sz="2400" b="1"/>
              <a:t>Request Not to Assess (RNTA) close 21 November 2025</a:t>
            </a:r>
            <a:endParaRPr lang="en-AU" sz="2400" b="1">
              <a:ea typeface="Calibri"/>
              <a:cs typeface="Calibri"/>
            </a:endParaRPr>
          </a:p>
          <a:p>
            <a:pPr>
              <a:lnSpc>
                <a:spcPct val="100000"/>
              </a:lnSpc>
              <a:spcBef>
                <a:spcPts val="600"/>
              </a:spcBef>
              <a:spcAft>
                <a:spcPts val="600"/>
              </a:spcAft>
            </a:pPr>
            <a:r>
              <a:rPr lang="en-AU" sz="2400" b="1"/>
              <a:t>Full Applications close 5 December 2025, 5:00pm (AEDT)</a:t>
            </a:r>
            <a:endParaRPr lang="en-AU" sz="2400" b="1">
              <a:ea typeface="Calibri"/>
              <a:cs typeface="Calibri"/>
            </a:endParaRPr>
          </a:p>
          <a:p>
            <a:pPr>
              <a:lnSpc>
                <a:spcPct val="100000"/>
              </a:lnSpc>
              <a:spcBef>
                <a:spcPts val="600"/>
              </a:spcBef>
              <a:spcAft>
                <a:spcPts val="600"/>
              </a:spcAft>
            </a:pPr>
            <a:r>
              <a:rPr lang="en-AU" sz="2400" b="1"/>
              <a:t>Rejoinders 19 February to 5 March 2026</a:t>
            </a:r>
            <a:endParaRPr lang="en-AU" sz="2400" b="1">
              <a:ea typeface="Calibri"/>
              <a:cs typeface="Calibri"/>
            </a:endParaRPr>
          </a:p>
          <a:p>
            <a:pPr>
              <a:lnSpc>
                <a:spcPct val="100000"/>
              </a:lnSpc>
              <a:spcBef>
                <a:spcPts val="600"/>
              </a:spcBef>
              <a:spcAft>
                <a:spcPts val="600"/>
              </a:spcAft>
            </a:pPr>
            <a:endParaRPr lang="en-AU" sz="2400" b="1"/>
          </a:p>
        </p:txBody>
      </p:sp>
    </p:spTree>
    <p:extLst>
      <p:ext uri="{BB962C8B-B14F-4D97-AF65-F5344CB8AC3E}">
        <p14:creationId xmlns:p14="http://schemas.microsoft.com/office/powerpoint/2010/main" val="33133515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6E77D-CFF6-4F0B-A827-C7B014A50141}"/>
              </a:ext>
            </a:extLst>
          </p:cNvPr>
          <p:cNvSpPr>
            <a:spLocks noGrp="1"/>
          </p:cNvSpPr>
          <p:nvPr>
            <p:ph type="title"/>
          </p:nvPr>
        </p:nvSpPr>
        <p:spPr/>
        <p:txBody>
          <a:bodyPr/>
          <a:lstStyle/>
          <a:p>
            <a:r>
              <a:rPr lang="en-AU"/>
              <a:t>Grant funding</a:t>
            </a:r>
          </a:p>
        </p:txBody>
      </p:sp>
      <p:sp>
        <p:nvSpPr>
          <p:cNvPr id="3" name="Content Placeholder 2">
            <a:extLst>
              <a:ext uri="{FF2B5EF4-FFF2-40B4-BE49-F238E27FC236}">
                <a16:creationId xmlns:a16="http://schemas.microsoft.com/office/drawing/2014/main" id="{90CE96FD-77EF-4E97-A6C4-4D0A07457B7D}"/>
              </a:ext>
            </a:extLst>
          </p:cNvPr>
          <p:cNvSpPr>
            <a:spLocks noGrp="1"/>
          </p:cNvSpPr>
          <p:nvPr>
            <p:ph idx="1"/>
          </p:nvPr>
        </p:nvSpPr>
        <p:spPr>
          <a:xfrm>
            <a:off x="838200" y="1555496"/>
            <a:ext cx="10515600" cy="4595922"/>
          </a:xfrm>
        </p:spPr>
        <p:txBody>
          <a:bodyPr vert="horz" lIns="91440" tIns="45720" rIns="91440" bIns="45720" rtlCol="0" anchor="t">
            <a:noAutofit/>
          </a:bodyPr>
          <a:lstStyle/>
          <a:p>
            <a:pPr>
              <a:lnSpc>
                <a:spcPct val="100000"/>
              </a:lnSpc>
              <a:spcBef>
                <a:spcPts val="600"/>
              </a:spcBef>
              <a:spcAft>
                <a:spcPts val="600"/>
              </a:spcAft>
            </a:pPr>
            <a:r>
              <a:rPr lang="en-AU" sz="2000"/>
              <a:t>Funding Period:  1 year (minimum) up to 3 years (maximum)</a:t>
            </a:r>
          </a:p>
          <a:p>
            <a:pPr>
              <a:lnSpc>
                <a:spcPct val="100000"/>
              </a:lnSpc>
              <a:spcBef>
                <a:spcPts val="600"/>
              </a:spcBef>
              <a:spcAft>
                <a:spcPts val="600"/>
              </a:spcAft>
            </a:pPr>
            <a:r>
              <a:rPr lang="en-AU" sz="2000"/>
              <a:t>Funding Level per grant: $400,000 to $800,000</a:t>
            </a:r>
          </a:p>
          <a:p>
            <a:pPr>
              <a:lnSpc>
                <a:spcPct val="100000"/>
              </a:lnSpc>
              <a:spcBef>
                <a:spcPts val="600"/>
              </a:spcBef>
              <a:spcAft>
                <a:spcPts val="600"/>
              </a:spcAft>
            </a:pPr>
            <a:endParaRPr lang="en-AU" sz="2000"/>
          </a:p>
          <a:p>
            <a:pPr marL="0" indent="0">
              <a:lnSpc>
                <a:spcPct val="100000"/>
              </a:lnSpc>
              <a:spcBef>
                <a:spcPts val="600"/>
              </a:spcBef>
              <a:spcAft>
                <a:spcPts val="600"/>
              </a:spcAft>
              <a:buNone/>
            </a:pPr>
            <a:endParaRPr lang="en-AU" sz="2000"/>
          </a:p>
          <a:p>
            <a:pPr marL="0" indent="0">
              <a:lnSpc>
                <a:spcPct val="100000"/>
              </a:lnSpc>
              <a:spcBef>
                <a:spcPts val="600"/>
              </a:spcBef>
              <a:spcAft>
                <a:spcPts val="600"/>
              </a:spcAft>
              <a:buNone/>
            </a:pPr>
            <a:endParaRPr lang="en-AU" sz="2000"/>
          </a:p>
          <a:p>
            <a:pPr marL="0" indent="0">
              <a:lnSpc>
                <a:spcPct val="100000"/>
              </a:lnSpc>
              <a:spcBef>
                <a:spcPts val="600"/>
              </a:spcBef>
              <a:spcAft>
                <a:spcPts val="600"/>
              </a:spcAft>
              <a:buNone/>
            </a:pPr>
            <a:r>
              <a:rPr lang="en-AU" sz="2000"/>
              <a:t>There is </a:t>
            </a:r>
            <a:r>
              <a:rPr lang="en-AU" sz="2000" b="1"/>
              <a:t>no indexation or funding top-ups</a:t>
            </a:r>
            <a:r>
              <a:rPr lang="en-AU" sz="2000"/>
              <a:t> </a:t>
            </a:r>
          </a:p>
          <a:p>
            <a:pPr>
              <a:lnSpc>
                <a:spcPct val="100000"/>
              </a:lnSpc>
              <a:spcBef>
                <a:spcPts val="600"/>
              </a:spcBef>
              <a:spcAft>
                <a:spcPts val="600"/>
              </a:spcAft>
            </a:pPr>
            <a:r>
              <a:rPr lang="en-AU" sz="2000"/>
              <a:t>Applicants should build salary indexation into the requested funding </a:t>
            </a:r>
            <a:endParaRPr lang="en-AU" sz="2000">
              <a:cs typeface="Calibri"/>
            </a:endParaRPr>
          </a:p>
          <a:p>
            <a:pPr>
              <a:lnSpc>
                <a:spcPct val="100000"/>
              </a:lnSpc>
              <a:spcBef>
                <a:spcPts val="600"/>
              </a:spcBef>
              <a:spcAft>
                <a:spcPts val="600"/>
              </a:spcAft>
            </a:pPr>
            <a:r>
              <a:rPr lang="en-AU" sz="2000"/>
              <a:t>Consider personnel and the citizenship eligibility limitations</a:t>
            </a:r>
          </a:p>
          <a:p>
            <a:pPr>
              <a:lnSpc>
                <a:spcPct val="100000"/>
              </a:lnSpc>
              <a:spcBef>
                <a:spcPts val="600"/>
              </a:spcBef>
              <a:spcAft>
                <a:spcPts val="600"/>
              </a:spcAft>
            </a:pPr>
            <a:r>
              <a:rPr lang="en-AU" sz="2000"/>
              <a:t>Consider a reduced project period to allow for higher funding each year</a:t>
            </a:r>
          </a:p>
        </p:txBody>
      </p:sp>
      <p:graphicFrame>
        <p:nvGraphicFramePr>
          <p:cNvPr id="4" name="Table 3">
            <a:extLst>
              <a:ext uri="{FF2B5EF4-FFF2-40B4-BE49-F238E27FC236}">
                <a16:creationId xmlns:a16="http://schemas.microsoft.com/office/drawing/2014/main" id="{0B98431A-1379-3A96-BBF0-771B9F57A879}"/>
              </a:ext>
            </a:extLst>
          </p:cNvPr>
          <p:cNvGraphicFramePr>
            <a:graphicFrameLocks noGrp="1"/>
          </p:cNvGraphicFramePr>
          <p:nvPr>
            <p:extLst>
              <p:ext uri="{D42A27DB-BD31-4B8C-83A1-F6EECF244321}">
                <p14:modId xmlns:p14="http://schemas.microsoft.com/office/powerpoint/2010/main" val="3819790717"/>
              </p:ext>
            </p:extLst>
          </p:nvPr>
        </p:nvGraphicFramePr>
        <p:xfrm>
          <a:off x="1250604" y="2626822"/>
          <a:ext cx="8127999" cy="110744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4164244414"/>
                    </a:ext>
                  </a:extLst>
                </a:gridCol>
                <a:gridCol w="2709333">
                  <a:extLst>
                    <a:ext uri="{9D8B030D-6E8A-4147-A177-3AD203B41FA5}">
                      <a16:colId xmlns:a16="http://schemas.microsoft.com/office/drawing/2014/main" val="3978976847"/>
                    </a:ext>
                  </a:extLst>
                </a:gridCol>
                <a:gridCol w="2709333">
                  <a:extLst>
                    <a:ext uri="{9D8B030D-6E8A-4147-A177-3AD203B41FA5}">
                      <a16:colId xmlns:a16="http://schemas.microsoft.com/office/drawing/2014/main" val="4250899962"/>
                    </a:ext>
                  </a:extLst>
                </a:gridCol>
              </a:tblGrid>
              <a:tr h="303169">
                <a:tc>
                  <a:txBody>
                    <a:bodyPr/>
                    <a:lstStyle/>
                    <a:p>
                      <a:endParaRPr lang="en-AU"/>
                    </a:p>
                  </a:txBody>
                  <a:tcPr/>
                </a:tc>
                <a:tc>
                  <a:txBody>
                    <a:bodyPr/>
                    <a:lstStyle/>
                    <a:p>
                      <a:r>
                        <a:rPr lang="en-AU"/>
                        <a:t>Minimum</a:t>
                      </a:r>
                    </a:p>
                  </a:txBody>
                  <a:tcPr/>
                </a:tc>
                <a:tc>
                  <a:txBody>
                    <a:bodyPr/>
                    <a:lstStyle/>
                    <a:p>
                      <a:r>
                        <a:rPr lang="en-AU"/>
                        <a:t>Maximum</a:t>
                      </a:r>
                    </a:p>
                  </a:txBody>
                  <a:tcPr/>
                </a:tc>
                <a:extLst>
                  <a:ext uri="{0D108BD9-81ED-4DB2-BD59-A6C34878D82A}">
                    <a16:rowId xmlns:a16="http://schemas.microsoft.com/office/drawing/2014/main" val="2177255246"/>
                  </a:ext>
                </a:extLst>
              </a:tr>
              <a:tr h="370840">
                <a:tc>
                  <a:txBody>
                    <a:bodyPr/>
                    <a:lstStyle/>
                    <a:p>
                      <a:r>
                        <a:rPr lang="en-AU" b="1"/>
                        <a:t>Per Year</a:t>
                      </a:r>
                    </a:p>
                  </a:txBody>
                  <a:tcPr/>
                </a:tc>
                <a:tc>
                  <a:txBody>
                    <a:bodyPr/>
                    <a:lstStyle/>
                    <a:p>
                      <a:r>
                        <a:rPr lang="en-AU"/>
                        <a:t>$100,000</a:t>
                      </a:r>
                    </a:p>
                  </a:txBody>
                  <a:tcPr/>
                </a:tc>
                <a:tc>
                  <a:txBody>
                    <a:bodyPr/>
                    <a:lstStyle/>
                    <a:p>
                      <a:r>
                        <a:rPr lang="en-AU"/>
                        <a:t>$400,000</a:t>
                      </a:r>
                    </a:p>
                  </a:txBody>
                  <a:tcPr/>
                </a:tc>
                <a:extLst>
                  <a:ext uri="{0D108BD9-81ED-4DB2-BD59-A6C34878D82A}">
                    <a16:rowId xmlns:a16="http://schemas.microsoft.com/office/drawing/2014/main" val="1499616008"/>
                  </a:ext>
                </a:extLst>
              </a:tr>
              <a:tr h="370840">
                <a:tc>
                  <a:txBody>
                    <a:bodyPr/>
                    <a:lstStyle/>
                    <a:p>
                      <a:r>
                        <a:rPr lang="en-AU" b="1"/>
                        <a:t>Per Grant</a:t>
                      </a:r>
                    </a:p>
                  </a:txBody>
                  <a:tcPr/>
                </a:tc>
                <a:tc>
                  <a:txBody>
                    <a:bodyPr/>
                    <a:lstStyle/>
                    <a:p>
                      <a:r>
                        <a:rPr lang="en-AU"/>
                        <a:t>$400,000</a:t>
                      </a:r>
                    </a:p>
                  </a:txBody>
                  <a:tcPr/>
                </a:tc>
                <a:tc>
                  <a:txBody>
                    <a:bodyPr/>
                    <a:lstStyle/>
                    <a:p>
                      <a:r>
                        <a:rPr lang="en-AU"/>
                        <a:t>$800,000</a:t>
                      </a:r>
                    </a:p>
                  </a:txBody>
                  <a:tcPr/>
                </a:tc>
                <a:extLst>
                  <a:ext uri="{0D108BD9-81ED-4DB2-BD59-A6C34878D82A}">
                    <a16:rowId xmlns:a16="http://schemas.microsoft.com/office/drawing/2014/main" val="4287651365"/>
                  </a:ext>
                </a:extLst>
              </a:tr>
            </a:tbl>
          </a:graphicData>
        </a:graphic>
      </p:graphicFrame>
    </p:spTree>
    <p:extLst>
      <p:ext uri="{BB962C8B-B14F-4D97-AF65-F5344CB8AC3E}">
        <p14:creationId xmlns:p14="http://schemas.microsoft.com/office/powerpoint/2010/main" val="39944261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6E77D-CFF6-4F0B-A827-C7B014A50141}"/>
              </a:ext>
            </a:extLst>
          </p:cNvPr>
          <p:cNvSpPr>
            <a:spLocks noGrp="1"/>
          </p:cNvSpPr>
          <p:nvPr>
            <p:ph type="title"/>
          </p:nvPr>
        </p:nvSpPr>
        <p:spPr/>
        <p:txBody>
          <a:bodyPr>
            <a:normAutofit fontScale="90000"/>
          </a:bodyPr>
          <a:lstStyle/>
          <a:p>
            <a:br>
              <a:rPr lang="en-AU"/>
            </a:br>
            <a:br>
              <a:rPr lang="en-AU"/>
            </a:br>
            <a:r>
              <a:rPr lang="en-AU"/>
              <a:t>Intelligence Challenges</a:t>
            </a:r>
            <a:br>
              <a:rPr lang="en-AU"/>
            </a:br>
            <a:br>
              <a:rPr lang="en-AU" sz="4800">
                <a:effectLst/>
                <a:latin typeface="Calibri" panose="020F0502020204030204" pitchFamily="34" charset="0"/>
                <a:ea typeface="Calibri" panose="020F0502020204030204" pitchFamily="34" charset="0"/>
                <a:cs typeface="Times New Roman" panose="02020603050405020304" pitchFamily="18" charset="0"/>
              </a:rPr>
            </a:br>
            <a:endParaRPr lang="en-AU"/>
          </a:p>
        </p:txBody>
      </p:sp>
      <p:sp>
        <p:nvSpPr>
          <p:cNvPr id="3" name="Content Placeholder 2">
            <a:extLst>
              <a:ext uri="{FF2B5EF4-FFF2-40B4-BE49-F238E27FC236}">
                <a16:creationId xmlns:a16="http://schemas.microsoft.com/office/drawing/2014/main" id="{645B20AF-2751-D1C2-9DFB-3BC14B00550A}"/>
              </a:ext>
            </a:extLst>
          </p:cNvPr>
          <p:cNvSpPr>
            <a:spLocks noGrp="1"/>
          </p:cNvSpPr>
          <p:nvPr>
            <p:ph sz="half" idx="1"/>
          </p:nvPr>
        </p:nvSpPr>
        <p:spPr>
          <a:xfrm>
            <a:off x="735227" y="1441751"/>
            <a:ext cx="8931089" cy="4351338"/>
          </a:xfrm>
        </p:spPr>
        <p:txBody>
          <a:bodyPr vert="horz" lIns="91440" tIns="45720" rIns="91440" bIns="45720" rtlCol="0" anchor="t">
            <a:normAutofit/>
          </a:bodyPr>
          <a:lstStyle/>
          <a:p>
            <a:pPr marL="0" indent="0">
              <a:buNone/>
            </a:pPr>
            <a:r>
              <a:rPr lang="en-AU" sz="2000"/>
              <a:t>You must select and address </a:t>
            </a:r>
            <a:r>
              <a:rPr lang="en-AU" sz="2000" b="1"/>
              <a:t>at least one</a:t>
            </a:r>
            <a:r>
              <a:rPr lang="en-AU" sz="2000"/>
              <a:t> and </a:t>
            </a:r>
            <a:r>
              <a:rPr lang="en-AU" sz="2000" b="1"/>
              <a:t>no more than three</a:t>
            </a:r>
            <a:r>
              <a:rPr lang="en-AU" sz="2000"/>
              <a:t> of the following</a:t>
            </a:r>
            <a:br>
              <a:rPr lang="en-AU" sz="2000"/>
            </a:br>
            <a:r>
              <a:rPr lang="en-AU" sz="2000"/>
              <a:t>nine </a:t>
            </a:r>
            <a:r>
              <a:rPr lang="en-AU" sz="2000" u="sng">
                <a:solidFill>
                  <a:schemeClr val="bg1">
                    <a:lumMod val="60000"/>
                    <a:lumOff val="40000"/>
                  </a:schemeClr>
                </a:solidFill>
                <a:hlinkClick r:id="rId3">
                  <a:extLst>
                    <a:ext uri="{A12FA001-AC4F-418D-AE19-62706E023703}">
                      <ahyp:hlinkClr xmlns:ahyp="http://schemas.microsoft.com/office/drawing/2018/hyperlinkcolor" val="tx"/>
                    </a:ext>
                  </a:extLst>
                </a:hlinkClick>
              </a:rPr>
              <a:t>Intelligence Challenge</a:t>
            </a:r>
            <a:r>
              <a:rPr lang="en-AU" sz="2000" u="sng">
                <a:solidFill>
                  <a:schemeClr val="bg1">
                    <a:lumMod val="60000"/>
                    <a:lumOff val="40000"/>
                  </a:schemeClr>
                </a:solidFill>
              </a:rPr>
              <a:t>s</a:t>
            </a:r>
            <a:r>
              <a:rPr lang="en-AU" sz="2000"/>
              <a:t>:</a:t>
            </a:r>
            <a:br>
              <a:rPr lang="en-AU" sz="2000"/>
            </a:br>
            <a:endParaRPr lang="en-AU" sz="2000">
              <a:ea typeface="Calibri"/>
              <a:cs typeface="Calibri"/>
            </a:endParaRPr>
          </a:p>
          <a:p>
            <a:pPr lvl="1">
              <a:spcBef>
                <a:spcPts val="400"/>
              </a:spcBef>
              <a:spcAft>
                <a:spcPts val="400"/>
              </a:spcAft>
            </a:pPr>
            <a:r>
              <a:rPr lang="en-AU" sz="2000"/>
              <a:t>Covert collection challenges</a:t>
            </a:r>
            <a:endParaRPr lang="en-AU" sz="2000">
              <a:ea typeface="Calibri"/>
              <a:cs typeface="Calibri"/>
            </a:endParaRPr>
          </a:p>
          <a:p>
            <a:pPr lvl="1">
              <a:spcBef>
                <a:spcPts val="400"/>
              </a:spcBef>
              <a:spcAft>
                <a:spcPts val="400"/>
              </a:spcAft>
            </a:pPr>
            <a:r>
              <a:rPr lang="en-AU" sz="2000"/>
              <a:t>Space-based technology challenges</a:t>
            </a:r>
            <a:endParaRPr lang="en-AU" sz="2000">
              <a:ea typeface="Calibri"/>
              <a:cs typeface="Calibri"/>
            </a:endParaRPr>
          </a:p>
          <a:p>
            <a:pPr lvl="1">
              <a:spcBef>
                <a:spcPts val="400"/>
              </a:spcBef>
              <a:spcAft>
                <a:spcPts val="400"/>
              </a:spcAft>
            </a:pPr>
            <a:r>
              <a:rPr lang="en-AU" sz="2000"/>
              <a:t>Identity management challenges</a:t>
            </a:r>
            <a:endParaRPr lang="en-AU" sz="2000">
              <a:ea typeface="Calibri"/>
              <a:cs typeface="Calibri"/>
            </a:endParaRPr>
          </a:p>
          <a:p>
            <a:pPr lvl="1">
              <a:spcBef>
                <a:spcPts val="400"/>
              </a:spcBef>
              <a:spcAft>
                <a:spcPts val="400"/>
              </a:spcAft>
            </a:pPr>
            <a:r>
              <a:rPr lang="en-AU" sz="2000"/>
              <a:t>Emerging biological science challenges</a:t>
            </a:r>
            <a:endParaRPr lang="en-AU" sz="2000">
              <a:ea typeface="Calibri"/>
              <a:cs typeface="Calibri"/>
            </a:endParaRPr>
          </a:p>
          <a:p>
            <a:pPr lvl="1">
              <a:spcBef>
                <a:spcPts val="400"/>
              </a:spcBef>
              <a:spcAft>
                <a:spcPts val="400"/>
              </a:spcAft>
            </a:pPr>
            <a:r>
              <a:rPr lang="en-AU" sz="2000"/>
              <a:t>Emerging material science challenges</a:t>
            </a:r>
            <a:endParaRPr lang="en-AU" sz="2000">
              <a:ea typeface="Calibri"/>
              <a:cs typeface="Calibri"/>
            </a:endParaRPr>
          </a:p>
          <a:p>
            <a:pPr lvl="1">
              <a:spcBef>
                <a:spcPts val="400"/>
              </a:spcBef>
              <a:spcAft>
                <a:spcPts val="400"/>
              </a:spcAft>
            </a:pPr>
            <a:r>
              <a:rPr lang="en-US" sz="2000"/>
              <a:t>Cyber security, protective security and physical security challenges</a:t>
            </a:r>
          </a:p>
          <a:p>
            <a:pPr lvl="1">
              <a:spcBef>
                <a:spcPts val="400"/>
              </a:spcBef>
              <a:spcAft>
                <a:spcPts val="400"/>
              </a:spcAft>
            </a:pPr>
            <a:r>
              <a:rPr lang="en-AU" sz="2000"/>
              <a:t>Human behaviour and influence challenges</a:t>
            </a:r>
            <a:endParaRPr lang="en-AU" sz="2000">
              <a:ea typeface="Calibri"/>
              <a:cs typeface="Calibri"/>
            </a:endParaRPr>
          </a:p>
          <a:p>
            <a:pPr lvl="1">
              <a:spcBef>
                <a:spcPts val="400"/>
              </a:spcBef>
              <a:spcAft>
                <a:spcPts val="400"/>
              </a:spcAft>
            </a:pPr>
            <a:r>
              <a:rPr lang="en-AU" sz="2000"/>
              <a:t>Data-driven and real-time analytical challenges</a:t>
            </a:r>
            <a:endParaRPr lang="en-AU" sz="2000">
              <a:ea typeface="Calibri"/>
              <a:cs typeface="Calibri"/>
            </a:endParaRPr>
          </a:p>
          <a:p>
            <a:pPr lvl="1">
              <a:spcBef>
                <a:spcPts val="400"/>
              </a:spcBef>
              <a:spcAft>
                <a:spcPts val="400"/>
              </a:spcAft>
            </a:pPr>
            <a:r>
              <a:rPr lang="en-AU" sz="2000"/>
              <a:t>Situation awareness and multi-source assessment challenges</a:t>
            </a:r>
            <a:endParaRPr lang="en-AU" sz="2000">
              <a:ea typeface="Calibri"/>
              <a:cs typeface="Calibri"/>
            </a:endParaRPr>
          </a:p>
        </p:txBody>
      </p:sp>
    </p:spTree>
    <p:extLst>
      <p:ext uri="{BB962C8B-B14F-4D97-AF65-F5344CB8AC3E}">
        <p14:creationId xmlns:p14="http://schemas.microsoft.com/office/powerpoint/2010/main" val="23782346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6E77D-CFF6-4F0B-A827-C7B014A50141}"/>
              </a:ext>
            </a:extLst>
          </p:cNvPr>
          <p:cNvSpPr>
            <a:spLocks noGrp="1"/>
          </p:cNvSpPr>
          <p:nvPr>
            <p:ph type="title"/>
          </p:nvPr>
        </p:nvSpPr>
        <p:spPr/>
        <p:txBody>
          <a:bodyPr>
            <a:normAutofit/>
          </a:bodyPr>
          <a:lstStyle/>
          <a:p>
            <a:r>
              <a:rPr lang="en-AU"/>
              <a:t>Technology Readiness Level (TRL)</a:t>
            </a:r>
          </a:p>
        </p:txBody>
      </p:sp>
      <p:sp>
        <p:nvSpPr>
          <p:cNvPr id="3" name="Content Placeholder 2">
            <a:extLst>
              <a:ext uri="{FF2B5EF4-FFF2-40B4-BE49-F238E27FC236}">
                <a16:creationId xmlns:a16="http://schemas.microsoft.com/office/drawing/2014/main" id="{90CE96FD-77EF-4E97-A6C4-4D0A07457B7D}"/>
              </a:ext>
            </a:extLst>
          </p:cNvPr>
          <p:cNvSpPr>
            <a:spLocks noGrp="1"/>
          </p:cNvSpPr>
          <p:nvPr>
            <p:ph idx="1"/>
          </p:nvPr>
        </p:nvSpPr>
        <p:spPr>
          <a:xfrm>
            <a:off x="838200" y="1597025"/>
            <a:ext cx="10515600" cy="4351338"/>
          </a:xfrm>
        </p:spPr>
        <p:txBody>
          <a:bodyPr vert="horz" lIns="91440" tIns="45720" rIns="91440" bIns="45720" rtlCol="0" anchor="t">
            <a:normAutofit/>
          </a:bodyPr>
          <a:lstStyle/>
          <a:p>
            <a:r>
              <a:rPr lang="en-AU" sz="2000"/>
              <a:t>A scale to identify the maturity of research from Basic Research (TRL1) to System Proven and Ready for Full Commercial Deployment (TRL9).</a:t>
            </a:r>
          </a:p>
          <a:p>
            <a:pPr marL="0" indent="0">
              <a:buNone/>
            </a:pPr>
            <a:endParaRPr lang="en-AU" sz="2000"/>
          </a:p>
          <a:p>
            <a:pPr marL="0" indent="0">
              <a:buNone/>
            </a:pPr>
            <a:endParaRPr lang="en-AU" sz="2000"/>
          </a:p>
          <a:p>
            <a:pPr marL="0" indent="0">
              <a:buNone/>
            </a:pPr>
            <a:endParaRPr lang="en-AU" sz="2000"/>
          </a:p>
          <a:p>
            <a:pPr marL="0" indent="0">
              <a:buNone/>
            </a:pPr>
            <a:endParaRPr lang="en-AU" sz="2000"/>
          </a:p>
          <a:p>
            <a:pPr marL="0" indent="0">
              <a:buNone/>
            </a:pPr>
            <a:endParaRPr lang="en-AU" sz="2000"/>
          </a:p>
          <a:p>
            <a:pPr marL="0" indent="0">
              <a:buNone/>
            </a:pPr>
            <a:endParaRPr lang="en-AU" sz="600"/>
          </a:p>
          <a:p>
            <a:r>
              <a:rPr lang="en-AU" sz="2000"/>
              <a:t>Technology Readiness Level will help ONI to understand the Research and Development</a:t>
            </a:r>
            <a:br>
              <a:rPr lang="en-AU" sz="2000"/>
            </a:br>
            <a:r>
              <a:rPr lang="en-AU" sz="2000"/>
              <a:t>stage of the proposed research</a:t>
            </a:r>
            <a:endParaRPr lang="en-AU" sz="2000">
              <a:cs typeface="Calibri"/>
            </a:endParaRPr>
          </a:p>
          <a:p>
            <a:endParaRPr lang="en-AU"/>
          </a:p>
        </p:txBody>
      </p:sp>
      <p:graphicFrame>
        <p:nvGraphicFramePr>
          <p:cNvPr id="4" name="Diagram 3">
            <a:extLst>
              <a:ext uri="{FF2B5EF4-FFF2-40B4-BE49-F238E27FC236}">
                <a16:creationId xmlns:a16="http://schemas.microsoft.com/office/drawing/2014/main" id="{630E3C77-B2EA-748A-57F9-44512187D86F}"/>
              </a:ext>
            </a:extLst>
          </p:cNvPr>
          <p:cNvGraphicFramePr/>
          <p:nvPr>
            <p:extLst>
              <p:ext uri="{D42A27DB-BD31-4B8C-83A1-F6EECF244321}">
                <p14:modId xmlns:p14="http://schemas.microsoft.com/office/powerpoint/2010/main" val="3821665723"/>
              </p:ext>
            </p:extLst>
          </p:nvPr>
        </p:nvGraphicFramePr>
        <p:xfrm>
          <a:off x="413106" y="1028422"/>
          <a:ext cx="11369100" cy="5305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014887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template" id="{4C9EB443-74EA-4AEE-B478-50D34D3BC5C7}" vid="{8484CB91-3FD4-4284-8CFE-E1049C0D65ED}"/>
    </a:ext>
  </a:extLst>
</a:theme>
</file>

<file path=ppt/theme/theme2.xml><?xml version="1.0" encoding="utf-8"?>
<a:theme xmlns:a="http://schemas.openxmlformats.org/drawingml/2006/main" name="Custom Design">
  <a:themeElements>
    <a:clrScheme name="Custom 3">
      <a:dk1>
        <a:srgbClr val="0B284E"/>
      </a:dk1>
      <a:lt1>
        <a:srgbClr val="005689"/>
      </a:lt1>
      <a:dk2>
        <a:srgbClr val="BE3C27"/>
      </a:dk2>
      <a:lt2>
        <a:srgbClr val="782267"/>
      </a:lt2>
      <a:accent1>
        <a:srgbClr val="F2ECE9"/>
      </a:accent1>
      <a:accent2>
        <a:srgbClr val="F2ECE9"/>
      </a:accent2>
      <a:accent3>
        <a:srgbClr val="F2ECE9"/>
      </a:accent3>
      <a:accent4>
        <a:srgbClr val="F2ECE9"/>
      </a:accent4>
      <a:accent5>
        <a:srgbClr val="F2ECE9"/>
      </a:accent5>
      <a:accent6>
        <a:srgbClr val="F2ECE9"/>
      </a:accent6>
      <a:hlink>
        <a:srgbClr val="F2ECE9"/>
      </a:hlink>
      <a:folHlink>
        <a:srgbClr val="F2ECE9"/>
      </a:folHlink>
    </a:clrScheme>
    <a:fontScheme name="Research Grant Services">
      <a:majorFont>
        <a:latin typeface="Circe"/>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template" id="{4C9EB443-74EA-4AEE-B478-50D34D3BC5C7}" vid="{4FD6DE56-E824-4B35-9FED-4B65B35EB4AE}"/>
    </a:ext>
  </a:extLst>
</a:theme>
</file>

<file path=ppt/theme/theme3.xml><?xml version="1.0" encoding="utf-8"?>
<a:theme xmlns:a="http://schemas.openxmlformats.org/drawingml/2006/main" name="1_Custom Design">
  <a:themeElements>
    <a:clrScheme name="Custom 3">
      <a:dk1>
        <a:srgbClr val="0B284E"/>
      </a:dk1>
      <a:lt1>
        <a:srgbClr val="005689"/>
      </a:lt1>
      <a:dk2>
        <a:srgbClr val="BE3C27"/>
      </a:dk2>
      <a:lt2>
        <a:srgbClr val="782267"/>
      </a:lt2>
      <a:accent1>
        <a:srgbClr val="F2ECE9"/>
      </a:accent1>
      <a:accent2>
        <a:srgbClr val="F2ECE9"/>
      </a:accent2>
      <a:accent3>
        <a:srgbClr val="F2ECE9"/>
      </a:accent3>
      <a:accent4>
        <a:srgbClr val="F2ECE9"/>
      </a:accent4>
      <a:accent5>
        <a:srgbClr val="F2ECE9"/>
      </a:accent5>
      <a:accent6>
        <a:srgbClr val="F2ECE9"/>
      </a:accent6>
      <a:hlink>
        <a:srgbClr val="F2ECE9"/>
      </a:hlink>
      <a:folHlink>
        <a:srgbClr val="F2ECE9"/>
      </a:folHlink>
    </a:clrScheme>
    <a:fontScheme name="Research Grant Services">
      <a:majorFont>
        <a:latin typeface="Circe"/>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template" id="{4C9EB443-74EA-4AEE-B478-50D34D3BC5C7}" vid="{4FD6DE56-E824-4B35-9FED-4B65B35EB4AE}"/>
    </a:ext>
  </a:extLst>
</a:theme>
</file>

<file path=ppt/theme/theme4.xml><?xml version="1.0" encoding="utf-8"?>
<a:theme xmlns:a="http://schemas.openxmlformats.org/drawingml/2006/main" name="2_Custom Design">
  <a:themeElements>
    <a:clrScheme name="Custom 3">
      <a:dk1>
        <a:srgbClr val="0B284E"/>
      </a:dk1>
      <a:lt1>
        <a:srgbClr val="005689"/>
      </a:lt1>
      <a:dk2>
        <a:srgbClr val="BE3C27"/>
      </a:dk2>
      <a:lt2>
        <a:srgbClr val="782267"/>
      </a:lt2>
      <a:accent1>
        <a:srgbClr val="F2ECE9"/>
      </a:accent1>
      <a:accent2>
        <a:srgbClr val="F2ECE9"/>
      </a:accent2>
      <a:accent3>
        <a:srgbClr val="F2ECE9"/>
      </a:accent3>
      <a:accent4>
        <a:srgbClr val="F2ECE9"/>
      </a:accent4>
      <a:accent5>
        <a:srgbClr val="F2ECE9"/>
      </a:accent5>
      <a:accent6>
        <a:srgbClr val="F2ECE9"/>
      </a:accent6>
      <a:hlink>
        <a:srgbClr val="F2ECE9"/>
      </a:hlink>
      <a:folHlink>
        <a:srgbClr val="F2ECE9"/>
      </a:folHlink>
    </a:clrScheme>
    <a:fontScheme name="Research Grant Services">
      <a:majorFont>
        <a:latin typeface="Circe"/>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_template" id="{4C9EB443-74EA-4AEE-B478-50D34D3BC5C7}" vid="{4FD6DE56-E824-4B35-9FED-4B65B35EB4A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3599f01d-ec0d-4465-9412-09145a5be49e">
      <UserInfo>
        <DisplayName/>
        <AccountId xsi:nil="true"/>
        <AccountType/>
      </UserInfo>
    </SharedWithUsers>
    <Notes xmlns="85b68463-2aca-4490-9cc2-2bc80ecc26d2" xsi:nil="true"/>
    <TaxCatchAll xmlns="3599f01d-ec0d-4465-9412-09145a5be49e" xsi:nil="true"/>
    <lcf76f155ced4ddcb4097134ff3c332f xmlns="85b68463-2aca-4490-9cc2-2bc80ecc26d2">
      <Terms xmlns="http://schemas.microsoft.com/office/infopath/2007/PartnerControls"/>
    </lcf76f155ced4ddcb4097134ff3c332f>
    <ReviewStatus xmlns="85b68463-2aca-4490-9cc2-2bc80ecc26d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2E14E5BB0939848A53BCCE732997595" ma:contentTypeVersion="22" ma:contentTypeDescription="Create a new document." ma:contentTypeScope="" ma:versionID="931ff91dd2f1dd2de5cc50e28200261e">
  <xsd:schema xmlns:xsd="http://www.w3.org/2001/XMLSchema" xmlns:xs="http://www.w3.org/2001/XMLSchema" xmlns:p="http://schemas.microsoft.com/office/2006/metadata/properties" xmlns:ns2="85b68463-2aca-4490-9cc2-2bc80ecc26d2" xmlns:ns3="3599f01d-ec0d-4465-9412-09145a5be49e" targetNamespace="http://schemas.microsoft.com/office/2006/metadata/properties" ma:root="true" ma:fieldsID="7363e644e57da89ef19287b6df2eb99d" ns2:_="" ns3:_="">
    <xsd:import namespace="85b68463-2aca-4490-9cc2-2bc80ecc26d2"/>
    <xsd:import namespace="3599f01d-ec0d-4465-9412-09145a5be49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Notes" minOccurs="0"/>
                <xsd:element ref="ns2:lcf76f155ced4ddcb4097134ff3c332f" minOccurs="0"/>
                <xsd:element ref="ns3:TaxCatchAll" minOccurs="0"/>
                <xsd:element ref="ns2:MediaServiceObjectDetectorVersions" minOccurs="0"/>
                <xsd:element ref="ns2:MediaServiceSearchProperties" minOccurs="0"/>
                <xsd:element ref="ns2:MediaServiceLocation" minOccurs="0"/>
                <xsd:element ref="ns2:Review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b68463-2aca-4490-9cc2-2bc80ecc26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Notes" ma:index="20" nillable="true" ma:displayName="Notes" ma:format="Dropdown" ma:internalName="Notes">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79e5106-e974-4ada-8f00-e41e7cc1c61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Location" ma:index="26" nillable="true" ma:displayName="Location" ma:indexed="true" ma:internalName="MediaServiceLocation" ma:readOnly="true">
      <xsd:simpleType>
        <xsd:restriction base="dms:Text"/>
      </xsd:simpleType>
    </xsd:element>
    <xsd:element name="ReviewStatus" ma:index="27" nillable="true" ma:displayName="Review Status" ma:format="RadioButtons" ma:internalName="ReviewStatus">
      <xsd:simpleType>
        <xsd:restriction base="dms:Choice">
          <xsd:enumeration value="Unsubmitted"/>
          <xsd:enumeration value="Team Review"/>
          <xsd:enumeration value="AD Review"/>
          <xsd:enumeration value="ONI Review"/>
          <xsd:enumeration value="Approved"/>
        </xsd:restriction>
      </xsd:simpleType>
    </xsd:element>
  </xsd:schema>
  <xsd:schema xmlns:xsd="http://www.w3.org/2001/XMLSchema" xmlns:xs="http://www.w3.org/2001/XMLSchema" xmlns:dms="http://schemas.microsoft.com/office/2006/documentManagement/types" xmlns:pc="http://schemas.microsoft.com/office/infopath/2007/PartnerControls" targetNamespace="3599f01d-ec0d-4465-9412-09145a5be49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41f23b1-55c0-4737-b459-56c217ea5f14}" ma:internalName="TaxCatchAll" ma:showField="CatchAllData" ma:web="3599f01d-ec0d-4465-9412-09145a5be49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AEE3481-33B2-44F2-953C-663D86B7C86F}">
  <ds:schemaRefs>
    <ds:schemaRef ds:uri="http://schemas.microsoft.com/sharepoint/v3/contenttype/forms"/>
  </ds:schemaRefs>
</ds:datastoreItem>
</file>

<file path=customXml/itemProps2.xml><?xml version="1.0" encoding="utf-8"?>
<ds:datastoreItem xmlns:ds="http://schemas.openxmlformats.org/officeDocument/2006/customXml" ds:itemID="{7475D721-5126-4837-91C4-F36A5FCD207F}">
  <ds:schemaRefs>
    <ds:schemaRef ds:uri="3599f01d-ec0d-4465-9412-09145a5be49e"/>
    <ds:schemaRef ds:uri="http://schemas.microsoft.com/office/2006/metadata/properties"/>
    <ds:schemaRef ds:uri="http://purl.org/dc/elements/1.1/"/>
    <ds:schemaRef ds:uri="http://schemas.openxmlformats.org/package/2006/metadata/core-properties"/>
    <ds:schemaRef ds:uri="85b68463-2aca-4490-9cc2-2bc80ecc26d2"/>
    <ds:schemaRef ds:uri="http://schemas.microsoft.com/office/2006/documentManagement/types"/>
    <ds:schemaRef ds:uri="http://www.w3.org/XML/1998/namespace"/>
    <ds:schemaRef ds:uri="http://purl.org/dc/dcmitype/"/>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F3120977-C41E-4D4C-98E9-7627B91E672D}">
  <ds:schemaRefs>
    <ds:schemaRef ds:uri="3599f01d-ec0d-4465-9412-09145a5be49e"/>
    <ds:schemaRef ds:uri="85b68463-2aca-4490-9cc2-2bc80ecc26d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6488</Words>
  <Application>Microsoft Office PowerPoint</Application>
  <PresentationFormat>Widescreen</PresentationFormat>
  <Paragraphs>586</Paragraphs>
  <Slides>26</Slides>
  <Notes>26</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26</vt:i4>
      </vt:variant>
    </vt:vector>
  </HeadingPairs>
  <TitlesOfParts>
    <vt:vector size="37" baseType="lpstr">
      <vt:lpstr>MS PMincho</vt:lpstr>
      <vt:lpstr>Arial</vt:lpstr>
      <vt:lpstr>Calibri</vt:lpstr>
      <vt:lpstr>Circe</vt:lpstr>
      <vt:lpstr>Circe Rounded Web Bold</vt:lpstr>
      <vt:lpstr>Courier New</vt:lpstr>
      <vt:lpstr>Times New Roman</vt:lpstr>
      <vt:lpstr>Office Theme</vt:lpstr>
      <vt:lpstr>Custom Design</vt:lpstr>
      <vt:lpstr>1_Custom Design</vt:lpstr>
      <vt:lpstr>2_Custom Design</vt:lpstr>
      <vt:lpstr>NIDG ID26  Full Application Webinar Tuesday 14 October 2025</vt:lpstr>
      <vt:lpstr>Presentation Topics</vt:lpstr>
      <vt:lpstr>Create Full application in RMS</vt:lpstr>
      <vt:lpstr>Grant Opportunity details</vt:lpstr>
      <vt:lpstr>Application warning messages and help text</vt:lpstr>
      <vt:lpstr>Important dates for NIDG Grants</vt:lpstr>
      <vt:lpstr>Grant funding</vt:lpstr>
      <vt:lpstr>  Intelligence Challenges  </vt:lpstr>
      <vt:lpstr>Technology Readiness Level (TRL)</vt:lpstr>
      <vt:lpstr>Personnel citizenship requirements</vt:lpstr>
      <vt:lpstr>Personnel requirements</vt:lpstr>
      <vt:lpstr>Personnel Awards</vt:lpstr>
      <vt:lpstr>Drawing a salary from an NIDG grant</vt:lpstr>
      <vt:lpstr>Organisation eligibility</vt:lpstr>
      <vt:lpstr>Adelaide University merger</vt:lpstr>
      <vt:lpstr>Adelaide University merger</vt:lpstr>
      <vt:lpstr>NIDG Assessment Criteria</vt:lpstr>
      <vt:lpstr>Important considerations</vt:lpstr>
      <vt:lpstr>Assessment process</vt:lpstr>
      <vt:lpstr>ONI consideration and selection</vt:lpstr>
      <vt:lpstr>Funded Grants</vt:lpstr>
      <vt:lpstr>Common issues and questions</vt:lpstr>
      <vt:lpstr>PowerPoint Presentation</vt:lpstr>
      <vt:lpstr>PowerPoint Presentation</vt:lpstr>
      <vt:lpstr>More questions?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Cassie Hesketh</dc:creator>
  <cp:lastModifiedBy>Elizabeth Hunter</cp:lastModifiedBy>
  <cp:revision>1</cp:revision>
  <dcterms:created xsi:type="dcterms:W3CDTF">2022-03-09T06:34:21Z</dcterms:created>
  <dcterms:modified xsi:type="dcterms:W3CDTF">2025-10-16T05:18:06Z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0x01010062E14E5BB0939848A53BCCE732997595</vt:lpwstr>
  </property>
  <property fmtid="{D5CDD505-2E9C-101B-9397-08002B2CF9AE}" pid="3" name="Order">
    <vt:r8>4699500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TriggerFlowInfo">
    <vt:lpwstr/>
  </property>
  <property fmtid="{D5CDD505-2E9C-101B-9397-08002B2CF9AE}" pid="8" name="ComplianceAssetId">
    <vt:lpwstr/>
  </property>
  <property fmtid="{D5CDD505-2E9C-101B-9397-08002B2CF9AE}" pid="9" name="TemplateUrl">
    <vt:lpwstr/>
  </property>
  <property fmtid="{D5CDD505-2E9C-101B-9397-08002B2CF9AE}" pid="10" name="MediaServiceImageTags">
    <vt:lpwstr/>
  </property>
</Properties>
</file>